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70" r:id="rId5"/>
    <p:sldId id="271" r:id="rId6"/>
    <p:sldId id="283" r:id="rId7"/>
    <p:sldId id="272" r:id="rId8"/>
    <p:sldId id="264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E21997C-C35A-4CC0-B074-E422580C145D}" type="presOf" srcId="{3DDEC0BC-D774-4BD5-B2EA-0314BCC3ABC2}" destId="{7302E7D3-235A-4722-9618-4C5F26A80810}" srcOrd="1" destOrd="0" presId="urn:microsoft.com/office/officeart/2005/8/layout/process4"/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5EBC46EE-8E5E-483E-8DFD-51857778DE4F}" type="presOf" srcId="{02C98BE0-D131-48C7-BD3F-34D3A17C3602}" destId="{C35CD210-5048-4B4B-8165-014648043AD3}" srcOrd="1" destOrd="0" presId="urn:microsoft.com/office/officeart/2005/8/layout/process4"/>
    <dgm:cxn modelId="{1808ACC8-AE62-46CF-9093-6E518974C393}" type="presOf" srcId="{02C98BE0-D131-48C7-BD3F-34D3A17C3602}" destId="{174680B7-445D-440C-84BC-8BDCF7F1478D}" srcOrd="0" destOrd="0" presId="urn:microsoft.com/office/officeart/2005/8/layout/process4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118C5FA8-1FF1-4FDF-A872-E38F63FF633D}" type="presOf" srcId="{9BCEFB2D-D50A-41A7-863F-BE193DC2ACE2}" destId="{C19678F6-32E9-407F-B7C2-CACC281D09CB}" srcOrd="1" destOrd="0" presId="urn:microsoft.com/office/officeart/2005/8/layout/process4"/>
    <dgm:cxn modelId="{2E6B83F7-8DD3-41F3-9DDA-018CCC1FDD61}" type="presOf" srcId="{3DDEC0BC-D774-4BD5-B2EA-0314BCC3ABC2}" destId="{F003D96D-3914-4CA8-BD51-56B22D2EF42F}" srcOrd="0" destOrd="0" presId="urn:microsoft.com/office/officeart/2005/8/layout/process4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FAC01EBE-DF58-43D5-A8BC-A0A7578158FA}" type="presOf" srcId="{24C2064E-E88C-4020-8EBC-1EC765A5EA2B}" destId="{1AF6C045-97E0-4CCF-B2B2-0FC9C25FFC2A}" srcOrd="0" destOrd="0" presId="urn:microsoft.com/office/officeart/2005/8/layout/process4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F931A688-8347-4121-B24E-DFD28805285D}" type="presOf" srcId="{223F443D-E0CF-40F9-86D8-6C966C04A57A}" destId="{8E6107EE-D201-4299-9D9E-EF3E2BF998A2}" srcOrd="0" destOrd="0" presId="urn:microsoft.com/office/officeart/2005/8/layout/process4"/>
    <dgm:cxn modelId="{7EE6944B-E6B6-4398-869C-789C58F293CC}" type="presOf" srcId="{980806E7-AC80-45A1-AA1A-E8B1FF10849F}" destId="{258E4B4D-6385-4D9B-A793-CA3E2550ED9E}" srcOrd="0" destOrd="0" presId="urn:microsoft.com/office/officeart/2005/8/layout/process4"/>
    <dgm:cxn modelId="{6CFD2911-3320-4DAA-A3F9-BECFDC9EC916}" type="presOf" srcId="{1D303F89-D755-41F5-A940-E604E75DC135}" destId="{6C274AB0-25C7-4DA1-804D-0829C1A725C8}" srcOrd="0" destOrd="0" presId="urn:microsoft.com/office/officeart/2005/8/layout/process4"/>
    <dgm:cxn modelId="{F5600013-5C00-4C9E-B1EA-9C9208F99319}" type="presOf" srcId="{1720ABDA-2CD1-4830-B318-792EED7A8E69}" destId="{DD5C48D2-875C-4C60-A23C-F57E7BDD2C3E}" srcOrd="0" destOrd="0" presId="urn:microsoft.com/office/officeart/2005/8/layout/process4"/>
    <dgm:cxn modelId="{77A47B19-D329-4F57-95F6-3B621153D586}" type="presOf" srcId="{80A3C256-7215-4FFF-8D52-22547BDCF346}" destId="{E726899E-8964-401F-86E7-DC952F2BF89F}" srcOrd="1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E874BCE4-FE04-4C9A-8BB5-D7008AA5B3DF}" type="presOf" srcId="{9BCEFB2D-D50A-41A7-863F-BE193DC2ACE2}" destId="{4534E7CF-5E41-403E-8E98-EB7E921B5F8A}" srcOrd="0" destOrd="0" presId="urn:microsoft.com/office/officeart/2005/8/layout/process4"/>
    <dgm:cxn modelId="{3C30E5EF-4792-4618-8258-8C68536436EA}" type="presOf" srcId="{4756E63A-D991-4993-B7CA-78984FAA35BD}" destId="{C195A7D9-A6A2-419D-B7ED-2B534BD72A91}" srcOrd="0" destOrd="0" presId="urn:microsoft.com/office/officeart/2005/8/layout/process4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A3C339DA-6443-498C-9D6C-8FF76BB076D2}" type="presOf" srcId="{3C11A5EE-C37D-42F3-90CD-70EE61874D0F}" destId="{8BA1F2CB-300C-45F4-98FA-B9ABE741853E}" srcOrd="0" destOrd="0" presId="urn:microsoft.com/office/officeart/2005/8/layout/process4"/>
    <dgm:cxn modelId="{87979137-7475-48B0-AD66-9D582C408BCA}" type="presOf" srcId="{80A3C256-7215-4FFF-8D52-22547BDCF346}" destId="{1BFD6557-42BB-493B-9792-2BC48DBFF5DB}" srcOrd="0" destOrd="0" presId="urn:microsoft.com/office/officeart/2005/8/layout/process4"/>
    <dgm:cxn modelId="{A9B4E2A2-720B-46E6-9D7D-8AE1293E2B56}" type="presOf" srcId="{980806E7-AC80-45A1-AA1A-E8B1FF10849F}" destId="{073715CA-E03C-4C93-93D0-51DA1EFA0CBB}" srcOrd="1" destOrd="0" presId="urn:microsoft.com/office/officeart/2005/8/layout/process4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72CF1F9E-B2CF-4629-A3F4-C528A2879ACD}" type="presParOf" srcId="{1AF6C045-97E0-4CCF-B2B2-0FC9C25FFC2A}" destId="{9DD02EA1-8250-47A3-A615-254E92828256}" srcOrd="0" destOrd="0" presId="urn:microsoft.com/office/officeart/2005/8/layout/process4"/>
    <dgm:cxn modelId="{FB1F0E0E-8915-44B1-8F5A-2250F3C1281D}" type="presParOf" srcId="{9DD02EA1-8250-47A3-A615-254E92828256}" destId="{258E4B4D-6385-4D9B-A793-CA3E2550ED9E}" srcOrd="0" destOrd="0" presId="urn:microsoft.com/office/officeart/2005/8/layout/process4"/>
    <dgm:cxn modelId="{92121684-2808-4C29-8DE0-64D227EDC974}" type="presParOf" srcId="{9DD02EA1-8250-47A3-A615-254E92828256}" destId="{073715CA-E03C-4C93-93D0-51DA1EFA0CBB}" srcOrd="1" destOrd="0" presId="urn:microsoft.com/office/officeart/2005/8/layout/process4"/>
    <dgm:cxn modelId="{160BDC8C-88E2-4FC4-9240-3723058FF277}" type="presParOf" srcId="{9DD02EA1-8250-47A3-A615-254E92828256}" destId="{96B8B6C4-7975-44DB-A501-4925FF092DA5}" srcOrd="2" destOrd="0" presId="urn:microsoft.com/office/officeart/2005/8/layout/process4"/>
    <dgm:cxn modelId="{F2ADD1F9-5112-460A-AD4F-0AF1D44AFAFF}" type="presParOf" srcId="{96B8B6C4-7975-44DB-A501-4925FF092DA5}" destId="{8E6107EE-D201-4299-9D9E-EF3E2BF998A2}" srcOrd="0" destOrd="0" presId="urn:microsoft.com/office/officeart/2005/8/layout/process4"/>
    <dgm:cxn modelId="{745494E1-E304-46E2-9D24-2C17450D1C22}" type="presParOf" srcId="{1AF6C045-97E0-4CCF-B2B2-0FC9C25FFC2A}" destId="{2C338B9F-7457-44D5-92F9-B6B690CCB472}" srcOrd="1" destOrd="0" presId="urn:microsoft.com/office/officeart/2005/8/layout/process4"/>
    <dgm:cxn modelId="{613D6F1A-E1CC-4570-84B2-79590AEF02E1}" type="presParOf" srcId="{1AF6C045-97E0-4CCF-B2B2-0FC9C25FFC2A}" destId="{46D62F64-444B-4198-97F5-BE1462E26B81}" srcOrd="2" destOrd="0" presId="urn:microsoft.com/office/officeart/2005/8/layout/process4"/>
    <dgm:cxn modelId="{15AE8091-A9C7-42BD-9305-F8C1EEF83C6C}" type="presParOf" srcId="{46D62F64-444B-4198-97F5-BE1462E26B81}" destId="{F003D96D-3914-4CA8-BD51-56B22D2EF42F}" srcOrd="0" destOrd="0" presId="urn:microsoft.com/office/officeart/2005/8/layout/process4"/>
    <dgm:cxn modelId="{641B2EEA-BBFC-4C4B-9EA3-2BDC9F070D89}" type="presParOf" srcId="{46D62F64-444B-4198-97F5-BE1462E26B81}" destId="{7302E7D3-235A-4722-9618-4C5F26A80810}" srcOrd="1" destOrd="0" presId="urn:microsoft.com/office/officeart/2005/8/layout/process4"/>
    <dgm:cxn modelId="{28FF6E7F-40CD-4742-A6F1-C133058F5DA9}" type="presParOf" srcId="{46D62F64-444B-4198-97F5-BE1462E26B81}" destId="{D18332FE-86BE-46CE-BA80-6B3F8A9CCC55}" srcOrd="2" destOrd="0" presId="urn:microsoft.com/office/officeart/2005/8/layout/process4"/>
    <dgm:cxn modelId="{9A6BFD19-367C-4E46-896A-606175540A6C}" type="presParOf" srcId="{D18332FE-86BE-46CE-BA80-6B3F8A9CCC55}" destId="{DD5C48D2-875C-4C60-A23C-F57E7BDD2C3E}" srcOrd="0" destOrd="0" presId="urn:microsoft.com/office/officeart/2005/8/layout/process4"/>
    <dgm:cxn modelId="{74B69E38-F000-4B37-93FA-1E986AAD7A36}" type="presParOf" srcId="{1AF6C045-97E0-4CCF-B2B2-0FC9C25FFC2A}" destId="{B136F860-4B72-4CD7-BC3A-B5F5DCB0D610}" srcOrd="3" destOrd="0" presId="urn:microsoft.com/office/officeart/2005/8/layout/process4"/>
    <dgm:cxn modelId="{FDB29694-04A4-4AD6-A6E0-3A026CAA1345}" type="presParOf" srcId="{1AF6C045-97E0-4CCF-B2B2-0FC9C25FFC2A}" destId="{D8368C9F-0415-4281-85C4-B001DF888954}" srcOrd="4" destOrd="0" presId="urn:microsoft.com/office/officeart/2005/8/layout/process4"/>
    <dgm:cxn modelId="{845E1D07-0BF7-4810-A8C3-EDFFEB73D27C}" type="presParOf" srcId="{D8368C9F-0415-4281-85C4-B001DF888954}" destId="{174680B7-445D-440C-84BC-8BDCF7F1478D}" srcOrd="0" destOrd="0" presId="urn:microsoft.com/office/officeart/2005/8/layout/process4"/>
    <dgm:cxn modelId="{4080EA85-FD20-459C-BCCC-A45BFD5502FF}" type="presParOf" srcId="{D8368C9F-0415-4281-85C4-B001DF888954}" destId="{C35CD210-5048-4B4B-8165-014648043AD3}" srcOrd="1" destOrd="0" presId="urn:microsoft.com/office/officeart/2005/8/layout/process4"/>
    <dgm:cxn modelId="{6AA348F6-DD81-450C-A26A-B6473D338E10}" type="presParOf" srcId="{D8368C9F-0415-4281-85C4-B001DF888954}" destId="{6406A492-A437-4A5B-A0DA-7859E8187165}" srcOrd="2" destOrd="0" presId="urn:microsoft.com/office/officeart/2005/8/layout/process4"/>
    <dgm:cxn modelId="{E1371AAD-12B2-4FB1-9719-C82B4963479C}" type="presParOf" srcId="{6406A492-A437-4A5B-A0DA-7859E8187165}" destId="{6C274AB0-25C7-4DA1-804D-0829C1A725C8}" srcOrd="0" destOrd="0" presId="urn:microsoft.com/office/officeart/2005/8/layout/process4"/>
    <dgm:cxn modelId="{CA555E26-6ADD-472E-962F-238A043C7B02}" type="presParOf" srcId="{1AF6C045-97E0-4CCF-B2B2-0FC9C25FFC2A}" destId="{181CA92B-E882-4978-898E-3AE2079C622B}" srcOrd="5" destOrd="0" presId="urn:microsoft.com/office/officeart/2005/8/layout/process4"/>
    <dgm:cxn modelId="{E87FE392-40C2-4455-8FFB-D759EE118F98}" type="presParOf" srcId="{1AF6C045-97E0-4CCF-B2B2-0FC9C25FFC2A}" destId="{2960AFDD-705D-462E-92DA-ADECF50568AB}" srcOrd="6" destOrd="0" presId="urn:microsoft.com/office/officeart/2005/8/layout/process4"/>
    <dgm:cxn modelId="{230661BE-9A9B-4078-9BCF-D743180BD8BC}" type="presParOf" srcId="{2960AFDD-705D-462E-92DA-ADECF50568AB}" destId="{4534E7CF-5E41-403E-8E98-EB7E921B5F8A}" srcOrd="0" destOrd="0" presId="urn:microsoft.com/office/officeart/2005/8/layout/process4"/>
    <dgm:cxn modelId="{0E83FEE9-55BB-4E9B-8DD4-3F65F707C34F}" type="presParOf" srcId="{2960AFDD-705D-462E-92DA-ADECF50568AB}" destId="{C19678F6-32E9-407F-B7C2-CACC281D09CB}" srcOrd="1" destOrd="0" presId="urn:microsoft.com/office/officeart/2005/8/layout/process4"/>
    <dgm:cxn modelId="{D1D174F3-B9AE-4EC4-A486-B3FDC6FA5FE7}" type="presParOf" srcId="{2960AFDD-705D-462E-92DA-ADECF50568AB}" destId="{5E258312-9F3F-4174-AE2E-BD4EE4419FF9}" srcOrd="2" destOrd="0" presId="urn:microsoft.com/office/officeart/2005/8/layout/process4"/>
    <dgm:cxn modelId="{B927017D-886B-4CFA-BA7E-220FF9EE9228}" type="presParOf" srcId="{5E258312-9F3F-4174-AE2E-BD4EE4419FF9}" destId="{8BA1F2CB-300C-45F4-98FA-B9ABE741853E}" srcOrd="0" destOrd="0" presId="urn:microsoft.com/office/officeart/2005/8/layout/process4"/>
    <dgm:cxn modelId="{F9C957AC-D89C-4085-8C9E-8553F5849898}" type="presParOf" srcId="{1AF6C045-97E0-4CCF-B2B2-0FC9C25FFC2A}" destId="{60B2AE38-92B8-41B3-9692-6F11127DC890}" srcOrd="7" destOrd="0" presId="urn:microsoft.com/office/officeart/2005/8/layout/process4"/>
    <dgm:cxn modelId="{730DF822-693C-400D-9B6F-92D75BACC57F}" type="presParOf" srcId="{1AF6C045-97E0-4CCF-B2B2-0FC9C25FFC2A}" destId="{52621636-F888-4653-BDF0-1AD1CB03C3A2}" srcOrd="8" destOrd="0" presId="urn:microsoft.com/office/officeart/2005/8/layout/process4"/>
    <dgm:cxn modelId="{9B8050B2-8550-46A2-ABCB-4A0276206B2D}" type="presParOf" srcId="{52621636-F888-4653-BDF0-1AD1CB03C3A2}" destId="{1BFD6557-42BB-493B-9792-2BC48DBFF5DB}" srcOrd="0" destOrd="0" presId="urn:microsoft.com/office/officeart/2005/8/layout/process4"/>
    <dgm:cxn modelId="{613405CF-12FD-42A8-A4EC-558B0FDA69E3}" type="presParOf" srcId="{52621636-F888-4653-BDF0-1AD1CB03C3A2}" destId="{E726899E-8964-401F-86E7-DC952F2BF89F}" srcOrd="1" destOrd="0" presId="urn:microsoft.com/office/officeart/2005/8/layout/process4"/>
    <dgm:cxn modelId="{5BD3B894-4050-47F2-89AA-18FA7B382DA9}" type="presParOf" srcId="{52621636-F888-4653-BDF0-1AD1CB03C3A2}" destId="{F7470A01-1918-41A4-B847-634B089E3584}" srcOrd="2" destOrd="0" presId="urn:microsoft.com/office/officeart/2005/8/layout/process4"/>
    <dgm:cxn modelId="{68EA281B-6378-4C54-ADCC-E3DC15E62E02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F6023C80-3FDE-4124-80C9-C6F7C8FBF2C6}" type="presOf" srcId="{3DDEC0BC-D774-4BD5-B2EA-0314BCC3ABC2}" destId="{F003D96D-3914-4CA8-BD51-56B22D2EF42F}" srcOrd="0" destOrd="0" presId="urn:microsoft.com/office/officeart/2005/8/layout/process4"/>
    <dgm:cxn modelId="{309D5513-2EE7-409D-990B-0F9BD014DD8A}" type="presOf" srcId="{80A3C256-7215-4FFF-8D52-22547BDCF346}" destId="{1BFD6557-42BB-493B-9792-2BC48DBFF5DB}" srcOrd="0" destOrd="0" presId="urn:microsoft.com/office/officeart/2005/8/layout/process4"/>
    <dgm:cxn modelId="{F20ED37E-00C7-4128-947A-5C05B8847E43}" type="presOf" srcId="{223F443D-E0CF-40F9-86D8-6C966C04A57A}" destId="{8E6107EE-D201-4299-9D9E-EF3E2BF998A2}" srcOrd="0" destOrd="0" presId="urn:microsoft.com/office/officeart/2005/8/layout/process4"/>
    <dgm:cxn modelId="{D7DE9D13-28CD-4D58-9828-15AC96FBAC74}" type="presOf" srcId="{1720ABDA-2CD1-4830-B318-792EED7A8E69}" destId="{DD5C48D2-875C-4C60-A23C-F57E7BDD2C3E}" srcOrd="0" destOrd="0" presId="urn:microsoft.com/office/officeart/2005/8/layout/process4"/>
    <dgm:cxn modelId="{329DEFB7-BBE9-41B1-A7B6-5A0A94E199CD}" type="presOf" srcId="{4756E63A-D991-4993-B7CA-78984FAA35BD}" destId="{C195A7D9-A6A2-419D-B7ED-2B534BD72A91}" srcOrd="0" destOrd="0" presId="urn:microsoft.com/office/officeart/2005/8/layout/process4"/>
    <dgm:cxn modelId="{9B6B4DA1-08AD-4E9A-A363-345413B1CD0C}" type="presOf" srcId="{3DDEC0BC-D774-4BD5-B2EA-0314BCC3ABC2}" destId="{7302E7D3-235A-4722-9618-4C5F26A80810}" srcOrd="1" destOrd="0" presId="urn:microsoft.com/office/officeart/2005/8/layout/process4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68F9876D-15EA-403D-A6E1-B3C2C6E83E15}" type="presOf" srcId="{980806E7-AC80-45A1-AA1A-E8B1FF10849F}" destId="{258E4B4D-6385-4D9B-A793-CA3E2550ED9E}" srcOrd="0" destOrd="0" presId="urn:microsoft.com/office/officeart/2005/8/layout/process4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6F50EAAC-038E-4E08-94D3-54F759C3E380}" type="presOf" srcId="{02C98BE0-D131-48C7-BD3F-34D3A17C3602}" destId="{174680B7-445D-440C-84BC-8BDCF7F1478D}" srcOrd="0" destOrd="0" presId="urn:microsoft.com/office/officeart/2005/8/layout/process4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167597F1-E7C6-40DA-B7AB-54D09ED9D8D2}" type="presOf" srcId="{1D303F89-D755-41F5-A940-E604E75DC135}" destId="{6C274AB0-25C7-4DA1-804D-0829C1A725C8}" srcOrd="0" destOrd="0" presId="urn:microsoft.com/office/officeart/2005/8/layout/process4"/>
    <dgm:cxn modelId="{B720BA3B-CF08-4425-AC98-645A6501033A}" type="presOf" srcId="{3C11A5EE-C37D-42F3-90CD-70EE61874D0F}" destId="{8BA1F2CB-300C-45F4-98FA-B9ABE741853E}" srcOrd="0" destOrd="0" presId="urn:microsoft.com/office/officeart/2005/8/layout/process4"/>
    <dgm:cxn modelId="{55AA10F6-BE69-4A07-BD4B-5FA27380F607}" type="presOf" srcId="{980806E7-AC80-45A1-AA1A-E8B1FF10849F}" destId="{073715CA-E03C-4C93-93D0-51DA1EFA0CBB}" srcOrd="1" destOrd="0" presId="urn:microsoft.com/office/officeart/2005/8/layout/process4"/>
    <dgm:cxn modelId="{8F98D714-7343-4CD5-A48B-3A3CDC6411A9}" type="presOf" srcId="{02C98BE0-D131-48C7-BD3F-34D3A17C3602}" destId="{C35CD210-5048-4B4B-8165-014648043AD3}" srcOrd="1" destOrd="0" presId="urn:microsoft.com/office/officeart/2005/8/layout/process4"/>
    <dgm:cxn modelId="{30D617CF-3CCD-406A-97CB-469169FF75E4}" type="presOf" srcId="{24C2064E-E88C-4020-8EBC-1EC765A5EA2B}" destId="{1AF6C045-97E0-4CCF-B2B2-0FC9C25FFC2A}" srcOrd="0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38DA496D-2687-43F2-B04F-1F0A09951B47}" type="presOf" srcId="{9BCEFB2D-D50A-41A7-863F-BE193DC2ACE2}" destId="{4534E7CF-5E41-403E-8E98-EB7E921B5F8A}" srcOrd="0" destOrd="0" presId="urn:microsoft.com/office/officeart/2005/8/layout/process4"/>
    <dgm:cxn modelId="{54606C59-3BC7-4331-A5A5-5CA6052658E3}" type="presOf" srcId="{9BCEFB2D-D50A-41A7-863F-BE193DC2ACE2}" destId="{C19678F6-32E9-407F-B7C2-CACC281D09CB}" srcOrd="1" destOrd="0" presId="urn:microsoft.com/office/officeart/2005/8/layout/process4"/>
    <dgm:cxn modelId="{588C070A-C4B3-4730-97F0-079452A5F5A2}" type="presOf" srcId="{80A3C256-7215-4FFF-8D52-22547BDCF346}" destId="{E726899E-8964-401F-86E7-DC952F2BF89F}" srcOrd="1" destOrd="0" presId="urn:microsoft.com/office/officeart/2005/8/layout/process4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7BAE7874-843A-4412-92F0-0CF2E5C8A165}" type="presParOf" srcId="{1AF6C045-97E0-4CCF-B2B2-0FC9C25FFC2A}" destId="{9DD02EA1-8250-47A3-A615-254E92828256}" srcOrd="0" destOrd="0" presId="urn:microsoft.com/office/officeart/2005/8/layout/process4"/>
    <dgm:cxn modelId="{53B51335-42B3-40FC-88EE-1A147624381D}" type="presParOf" srcId="{9DD02EA1-8250-47A3-A615-254E92828256}" destId="{258E4B4D-6385-4D9B-A793-CA3E2550ED9E}" srcOrd="0" destOrd="0" presId="urn:microsoft.com/office/officeart/2005/8/layout/process4"/>
    <dgm:cxn modelId="{E2104FD6-C49C-45D9-9DE2-17F41492BAA6}" type="presParOf" srcId="{9DD02EA1-8250-47A3-A615-254E92828256}" destId="{073715CA-E03C-4C93-93D0-51DA1EFA0CBB}" srcOrd="1" destOrd="0" presId="urn:microsoft.com/office/officeart/2005/8/layout/process4"/>
    <dgm:cxn modelId="{3EE28043-4FF0-4753-AB0F-2063D9372DF0}" type="presParOf" srcId="{9DD02EA1-8250-47A3-A615-254E92828256}" destId="{96B8B6C4-7975-44DB-A501-4925FF092DA5}" srcOrd="2" destOrd="0" presId="urn:microsoft.com/office/officeart/2005/8/layout/process4"/>
    <dgm:cxn modelId="{06C6B222-9791-4527-945E-8DF4BFCB5A04}" type="presParOf" srcId="{96B8B6C4-7975-44DB-A501-4925FF092DA5}" destId="{8E6107EE-D201-4299-9D9E-EF3E2BF998A2}" srcOrd="0" destOrd="0" presId="urn:microsoft.com/office/officeart/2005/8/layout/process4"/>
    <dgm:cxn modelId="{B8CC80E0-1831-44BF-BE0F-BC6B6CEFAC8B}" type="presParOf" srcId="{1AF6C045-97E0-4CCF-B2B2-0FC9C25FFC2A}" destId="{2C338B9F-7457-44D5-92F9-B6B690CCB472}" srcOrd="1" destOrd="0" presId="urn:microsoft.com/office/officeart/2005/8/layout/process4"/>
    <dgm:cxn modelId="{D7116A9A-44F8-4E89-9B6F-69B9BDA44724}" type="presParOf" srcId="{1AF6C045-97E0-4CCF-B2B2-0FC9C25FFC2A}" destId="{46D62F64-444B-4198-97F5-BE1462E26B81}" srcOrd="2" destOrd="0" presId="urn:microsoft.com/office/officeart/2005/8/layout/process4"/>
    <dgm:cxn modelId="{1ADCD380-5137-4BBC-A5D5-7BBE9120A648}" type="presParOf" srcId="{46D62F64-444B-4198-97F5-BE1462E26B81}" destId="{F003D96D-3914-4CA8-BD51-56B22D2EF42F}" srcOrd="0" destOrd="0" presId="urn:microsoft.com/office/officeart/2005/8/layout/process4"/>
    <dgm:cxn modelId="{78E8051F-7F21-4E06-9617-3099BD677950}" type="presParOf" srcId="{46D62F64-444B-4198-97F5-BE1462E26B81}" destId="{7302E7D3-235A-4722-9618-4C5F26A80810}" srcOrd="1" destOrd="0" presId="urn:microsoft.com/office/officeart/2005/8/layout/process4"/>
    <dgm:cxn modelId="{1A209B28-55A2-41E0-A41D-04277288E849}" type="presParOf" srcId="{46D62F64-444B-4198-97F5-BE1462E26B81}" destId="{D18332FE-86BE-46CE-BA80-6B3F8A9CCC55}" srcOrd="2" destOrd="0" presId="urn:microsoft.com/office/officeart/2005/8/layout/process4"/>
    <dgm:cxn modelId="{D48E5600-E5D8-4249-A099-748A206B7D34}" type="presParOf" srcId="{D18332FE-86BE-46CE-BA80-6B3F8A9CCC55}" destId="{DD5C48D2-875C-4C60-A23C-F57E7BDD2C3E}" srcOrd="0" destOrd="0" presId="urn:microsoft.com/office/officeart/2005/8/layout/process4"/>
    <dgm:cxn modelId="{2DD21640-90DE-4DDD-A9D4-6E89D2F2C6BA}" type="presParOf" srcId="{1AF6C045-97E0-4CCF-B2B2-0FC9C25FFC2A}" destId="{B136F860-4B72-4CD7-BC3A-B5F5DCB0D610}" srcOrd="3" destOrd="0" presId="urn:microsoft.com/office/officeart/2005/8/layout/process4"/>
    <dgm:cxn modelId="{933C82BD-E085-4D6B-BE27-CDC7335FC1C6}" type="presParOf" srcId="{1AF6C045-97E0-4CCF-B2B2-0FC9C25FFC2A}" destId="{D8368C9F-0415-4281-85C4-B001DF888954}" srcOrd="4" destOrd="0" presId="urn:microsoft.com/office/officeart/2005/8/layout/process4"/>
    <dgm:cxn modelId="{E1C19EF3-7A54-4556-863A-0EC85F347BF0}" type="presParOf" srcId="{D8368C9F-0415-4281-85C4-B001DF888954}" destId="{174680B7-445D-440C-84BC-8BDCF7F1478D}" srcOrd="0" destOrd="0" presId="urn:microsoft.com/office/officeart/2005/8/layout/process4"/>
    <dgm:cxn modelId="{90B2A651-65A6-4181-A6AB-0F63580AF681}" type="presParOf" srcId="{D8368C9F-0415-4281-85C4-B001DF888954}" destId="{C35CD210-5048-4B4B-8165-014648043AD3}" srcOrd="1" destOrd="0" presId="urn:microsoft.com/office/officeart/2005/8/layout/process4"/>
    <dgm:cxn modelId="{2E62E846-7D0E-48D6-BC31-CE5CC9D54172}" type="presParOf" srcId="{D8368C9F-0415-4281-85C4-B001DF888954}" destId="{6406A492-A437-4A5B-A0DA-7859E8187165}" srcOrd="2" destOrd="0" presId="urn:microsoft.com/office/officeart/2005/8/layout/process4"/>
    <dgm:cxn modelId="{E7061DF2-45B0-4856-BE56-AF9C483A3C25}" type="presParOf" srcId="{6406A492-A437-4A5B-A0DA-7859E8187165}" destId="{6C274AB0-25C7-4DA1-804D-0829C1A725C8}" srcOrd="0" destOrd="0" presId="urn:microsoft.com/office/officeart/2005/8/layout/process4"/>
    <dgm:cxn modelId="{6F5B915D-D9AB-4CFB-93B2-00BFCEB1D1D6}" type="presParOf" srcId="{1AF6C045-97E0-4CCF-B2B2-0FC9C25FFC2A}" destId="{181CA92B-E882-4978-898E-3AE2079C622B}" srcOrd="5" destOrd="0" presId="urn:microsoft.com/office/officeart/2005/8/layout/process4"/>
    <dgm:cxn modelId="{A0463844-7A84-41A1-B5BE-267D5F96D9BA}" type="presParOf" srcId="{1AF6C045-97E0-4CCF-B2B2-0FC9C25FFC2A}" destId="{2960AFDD-705D-462E-92DA-ADECF50568AB}" srcOrd="6" destOrd="0" presId="urn:microsoft.com/office/officeart/2005/8/layout/process4"/>
    <dgm:cxn modelId="{5A3787FF-42B1-471B-A33C-C6AB08927B87}" type="presParOf" srcId="{2960AFDD-705D-462E-92DA-ADECF50568AB}" destId="{4534E7CF-5E41-403E-8E98-EB7E921B5F8A}" srcOrd="0" destOrd="0" presId="urn:microsoft.com/office/officeart/2005/8/layout/process4"/>
    <dgm:cxn modelId="{49E11C56-A04B-49C8-9EAE-AE8E1B207621}" type="presParOf" srcId="{2960AFDD-705D-462E-92DA-ADECF50568AB}" destId="{C19678F6-32E9-407F-B7C2-CACC281D09CB}" srcOrd="1" destOrd="0" presId="urn:microsoft.com/office/officeart/2005/8/layout/process4"/>
    <dgm:cxn modelId="{ADE4C0EC-7EC0-41DE-9CD7-A03FD127CFAA}" type="presParOf" srcId="{2960AFDD-705D-462E-92DA-ADECF50568AB}" destId="{5E258312-9F3F-4174-AE2E-BD4EE4419FF9}" srcOrd="2" destOrd="0" presId="urn:microsoft.com/office/officeart/2005/8/layout/process4"/>
    <dgm:cxn modelId="{A1A88AE5-8699-4964-89F7-6B21BD946FA7}" type="presParOf" srcId="{5E258312-9F3F-4174-AE2E-BD4EE4419FF9}" destId="{8BA1F2CB-300C-45F4-98FA-B9ABE741853E}" srcOrd="0" destOrd="0" presId="urn:microsoft.com/office/officeart/2005/8/layout/process4"/>
    <dgm:cxn modelId="{F570D0A1-D78A-4087-992D-61CE07213651}" type="presParOf" srcId="{1AF6C045-97E0-4CCF-B2B2-0FC9C25FFC2A}" destId="{60B2AE38-92B8-41B3-9692-6F11127DC890}" srcOrd="7" destOrd="0" presId="urn:microsoft.com/office/officeart/2005/8/layout/process4"/>
    <dgm:cxn modelId="{DD6DF6C4-7667-46B0-A480-7ACC31211EBB}" type="presParOf" srcId="{1AF6C045-97E0-4CCF-B2B2-0FC9C25FFC2A}" destId="{52621636-F888-4653-BDF0-1AD1CB03C3A2}" srcOrd="8" destOrd="0" presId="urn:microsoft.com/office/officeart/2005/8/layout/process4"/>
    <dgm:cxn modelId="{0F069248-13BE-4CB7-A5B0-DFC713846029}" type="presParOf" srcId="{52621636-F888-4653-BDF0-1AD1CB03C3A2}" destId="{1BFD6557-42BB-493B-9792-2BC48DBFF5DB}" srcOrd="0" destOrd="0" presId="urn:microsoft.com/office/officeart/2005/8/layout/process4"/>
    <dgm:cxn modelId="{9E6AFA1C-FC11-4359-8242-7DDA93F4C31C}" type="presParOf" srcId="{52621636-F888-4653-BDF0-1AD1CB03C3A2}" destId="{E726899E-8964-401F-86E7-DC952F2BF89F}" srcOrd="1" destOrd="0" presId="urn:microsoft.com/office/officeart/2005/8/layout/process4"/>
    <dgm:cxn modelId="{48B5BE69-6F9A-4D13-BB78-4DD706F88120}" type="presParOf" srcId="{52621636-F888-4653-BDF0-1AD1CB03C3A2}" destId="{F7470A01-1918-41A4-B847-634B089E3584}" srcOrd="2" destOrd="0" presId="urn:microsoft.com/office/officeart/2005/8/layout/process4"/>
    <dgm:cxn modelId="{9744918F-14A6-4970-820D-FB992559626D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B2134EF5-4DD4-4412-A3F2-2DDF736977B7}" type="presOf" srcId="{80A3C256-7215-4FFF-8D52-22547BDCF346}" destId="{E726899E-8964-401F-86E7-DC952F2BF89F}" srcOrd="1" destOrd="0" presId="urn:microsoft.com/office/officeart/2005/8/layout/process4"/>
    <dgm:cxn modelId="{B129B953-1F14-44AA-87FD-E577A72086D7}" type="presOf" srcId="{1720ABDA-2CD1-4830-B318-792EED7A8E69}" destId="{DD5C48D2-875C-4C60-A23C-F57E7BDD2C3E}" srcOrd="0" destOrd="0" presId="urn:microsoft.com/office/officeart/2005/8/layout/process4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8D0E9253-2527-4A7F-B720-89B08F95B2E0}" type="presOf" srcId="{3DDEC0BC-D774-4BD5-B2EA-0314BCC3ABC2}" destId="{F003D96D-3914-4CA8-BD51-56B22D2EF42F}" srcOrd="0" destOrd="0" presId="urn:microsoft.com/office/officeart/2005/8/layout/process4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3FD79489-FA0E-4DE8-960A-F620D8A4CC50}" type="presOf" srcId="{80A3C256-7215-4FFF-8D52-22547BDCF346}" destId="{1BFD6557-42BB-493B-9792-2BC48DBFF5DB}" srcOrd="0" destOrd="0" presId="urn:microsoft.com/office/officeart/2005/8/layout/process4"/>
    <dgm:cxn modelId="{B058047F-8D27-4E03-916E-8DCAD53B2FED}" type="presOf" srcId="{9BCEFB2D-D50A-41A7-863F-BE193DC2ACE2}" destId="{4534E7CF-5E41-403E-8E98-EB7E921B5F8A}" srcOrd="0" destOrd="0" presId="urn:microsoft.com/office/officeart/2005/8/layout/process4"/>
    <dgm:cxn modelId="{66FC4034-7E7E-436C-A958-0F4D4E2E953B}" type="presOf" srcId="{3DDEC0BC-D774-4BD5-B2EA-0314BCC3ABC2}" destId="{7302E7D3-235A-4722-9618-4C5F26A80810}" srcOrd="1" destOrd="0" presId="urn:microsoft.com/office/officeart/2005/8/layout/process4"/>
    <dgm:cxn modelId="{E040B6F5-EE8B-4458-AAD7-08B7DAD2AC97}" type="presOf" srcId="{980806E7-AC80-45A1-AA1A-E8B1FF10849F}" destId="{258E4B4D-6385-4D9B-A793-CA3E2550ED9E}" srcOrd="0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356B6470-ED6A-4F90-B955-008C58CD9852}" type="presOf" srcId="{9BCEFB2D-D50A-41A7-863F-BE193DC2ACE2}" destId="{C19678F6-32E9-407F-B7C2-CACC281D09CB}" srcOrd="1" destOrd="0" presId="urn:microsoft.com/office/officeart/2005/8/layout/process4"/>
    <dgm:cxn modelId="{CD9C37A6-91E5-444B-AAC2-9FD7E6860BAF}" type="presOf" srcId="{980806E7-AC80-45A1-AA1A-E8B1FF10849F}" destId="{073715CA-E03C-4C93-93D0-51DA1EFA0CBB}" srcOrd="1" destOrd="0" presId="urn:microsoft.com/office/officeart/2005/8/layout/process4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686ACF10-4398-4C43-AD26-82D70B6FF926}" type="presOf" srcId="{1D303F89-D755-41F5-A940-E604E75DC135}" destId="{6C274AB0-25C7-4DA1-804D-0829C1A725C8}" srcOrd="0" destOrd="0" presId="urn:microsoft.com/office/officeart/2005/8/layout/process4"/>
    <dgm:cxn modelId="{1AD94E66-C0C9-42D3-8AD8-18C10347FEBF}" type="presOf" srcId="{02C98BE0-D131-48C7-BD3F-34D3A17C3602}" destId="{C35CD210-5048-4B4B-8165-014648043AD3}" srcOrd="1" destOrd="0" presId="urn:microsoft.com/office/officeart/2005/8/layout/process4"/>
    <dgm:cxn modelId="{7AD09952-A86B-44DF-9E38-AC7150C20C4B}" type="presOf" srcId="{4756E63A-D991-4993-B7CA-78984FAA35BD}" destId="{C195A7D9-A6A2-419D-B7ED-2B534BD72A91}" srcOrd="0" destOrd="0" presId="urn:microsoft.com/office/officeart/2005/8/layout/process4"/>
    <dgm:cxn modelId="{29B68CF9-2BAF-4521-BCE7-5D79FF497319}" type="presOf" srcId="{223F443D-E0CF-40F9-86D8-6C966C04A57A}" destId="{8E6107EE-D201-4299-9D9E-EF3E2BF998A2}" srcOrd="0" destOrd="0" presId="urn:microsoft.com/office/officeart/2005/8/layout/process4"/>
    <dgm:cxn modelId="{0E96B5FD-9FFD-4DF1-AE99-32F91BDC2E42}" type="presOf" srcId="{3C11A5EE-C37D-42F3-90CD-70EE61874D0F}" destId="{8BA1F2CB-300C-45F4-98FA-B9ABE741853E}" srcOrd="0" destOrd="0" presId="urn:microsoft.com/office/officeart/2005/8/layout/process4"/>
    <dgm:cxn modelId="{684D9AEC-0CE4-496C-B87A-6F29C3723565}" type="presOf" srcId="{24C2064E-E88C-4020-8EBC-1EC765A5EA2B}" destId="{1AF6C045-97E0-4CCF-B2B2-0FC9C25FFC2A}" srcOrd="0" destOrd="0" presId="urn:microsoft.com/office/officeart/2005/8/layout/process4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47984E36-1F42-408A-BB39-8671B2AB905D}" type="presOf" srcId="{02C98BE0-D131-48C7-BD3F-34D3A17C3602}" destId="{174680B7-445D-440C-84BC-8BDCF7F1478D}" srcOrd="0" destOrd="0" presId="urn:microsoft.com/office/officeart/2005/8/layout/process4"/>
    <dgm:cxn modelId="{F02183B5-3CB6-45A1-A911-D7D53DB3AA42}" type="presParOf" srcId="{1AF6C045-97E0-4CCF-B2B2-0FC9C25FFC2A}" destId="{9DD02EA1-8250-47A3-A615-254E92828256}" srcOrd="0" destOrd="0" presId="urn:microsoft.com/office/officeart/2005/8/layout/process4"/>
    <dgm:cxn modelId="{6C12578B-B68A-47BC-9378-9E571D9B72BD}" type="presParOf" srcId="{9DD02EA1-8250-47A3-A615-254E92828256}" destId="{258E4B4D-6385-4D9B-A793-CA3E2550ED9E}" srcOrd="0" destOrd="0" presId="urn:microsoft.com/office/officeart/2005/8/layout/process4"/>
    <dgm:cxn modelId="{9B51FB44-2907-44B1-A8CC-64F1A81071F7}" type="presParOf" srcId="{9DD02EA1-8250-47A3-A615-254E92828256}" destId="{073715CA-E03C-4C93-93D0-51DA1EFA0CBB}" srcOrd="1" destOrd="0" presId="urn:microsoft.com/office/officeart/2005/8/layout/process4"/>
    <dgm:cxn modelId="{02A8D900-AB40-42A6-A315-37C134449DA3}" type="presParOf" srcId="{9DD02EA1-8250-47A3-A615-254E92828256}" destId="{96B8B6C4-7975-44DB-A501-4925FF092DA5}" srcOrd="2" destOrd="0" presId="urn:microsoft.com/office/officeart/2005/8/layout/process4"/>
    <dgm:cxn modelId="{5A0D83AB-1B40-49D1-BE2E-B0D3AFBE8688}" type="presParOf" srcId="{96B8B6C4-7975-44DB-A501-4925FF092DA5}" destId="{8E6107EE-D201-4299-9D9E-EF3E2BF998A2}" srcOrd="0" destOrd="0" presId="urn:microsoft.com/office/officeart/2005/8/layout/process4"/>
    <dgm:cxn modelId="{72E76F8B-F77A-4E5D-A3E5-986A6A2D4181}" type="presParOf" srcId="{1AF6C045-97E0-4CCF-B2B2-0FC9C25FFC2A}" destId="{2C338B9F-7457-44D5-92F9-B6B690CCB472}" srcOrd="1" destOrd="0" presId="urn:microsoft.com/office/officeart/2005/8/layout/process4"/>
    <dgm:cxn modelId="{C0A48083-5596-44D5-9463-EB2FE48194B6}" type="presParOf" srcId="{1AF6C045-97E0-4CCF-B2B2-0FC9C25FFC2A}" destId="{46D62F64-444B-4198-97F5-BE1462E26B81}" srcOrd="2" destOrd="0" presId="urn:microsoft.com/office/officeart/2005/8/layout/process4"/>
    <dgm:cxn modelId="{7856E036-BB9D-4714-BA66-B52FFE13C0E9}" type="presParOf" srcId="{46D62F64-444B-4198-97F5-BE1462E26B81}" destId="{F003D96D-3914-4CA8-BD51-56B22D2EF42F}" srcOrd="0" destOrd="0" presId="urn:microsoft.com/office/officeart/2005/8/layout/process4"/>
    <dgm:cxn modelId="{9FF586E5-143D-43FF-B136-CD0A61150E7D}" type="presParOf" srcId="{46D62F64-444B-4198-97F5-BE1462E26B81}" destId="{7302E7D3-235A-4722-9618-4C5F26A80810}" srcOrd="1" destOrd="0" presId="urn:microsoft.com/office/officeart/2005/8/layout/process4"/>
    <dgm:cxn modelId="{EA81E3F0-7E9D-4205-8683-A9BA814F2707}" type="presParOf" srcId="{46D62F64-444B-4198-97F5-BE1462E26B81}" destId="{D18332FE-86BE-46CE-BA80-6B3F8A9CCC55}" srcOrd="2" destOrd="0" presId="urn:microsoft.com/office/officeart/2005/8/layout/process4"/>
    <dgm:cxn modelId="{6F363862-5666-43A0-A502-12168467C573}" type="presParOf" srcId="{D18332FE-86BE-46CE-BA80-6B3F8A9CCC55}" destId="{DD5C48D2-875C-4C60-A23C-F57E7BDD2C3E}" srcOrd="0" destOrd="0" presId="urn:microsoft.com/office/officeart/2005/8/layout/process4"/>
    <dgm:cxn modelId="{C80F01F0-9F20-4F96-BEF9-D67170061D9E}" type="presParOf" srcId="{1AF6C045-97E0-4CCF-B2B2-0FC9C25FFC2A}" destId="{B136F860-4B72-4CD7-BC3A-B5F5DCB0D610}" srcOrd="3" destOrd="0" presId="urn:microsoft.com/office/officeart/2005/8/layout/process4"/>
    <dgm:cxn modelId="{09A0F1A4-CF12-493C-95FA-0B25090E5B18}" type="presParOf" srcId="{1AF6C045-97E0-4CCF-B2B2-0FC9C25FFC2A}" destId="{D8368C9F-0415-4281-85C4-B001DF888954}" srcOrd="4" destOrd="0" presId="urn:microsoft.com/office/officeart/2005/8/layout/process4"/>
    <dgm:cxn modelId="{2EA9227C-7127-4CCE-A3A7-E92B022240FC}" type="presParOf" srcId="{D8368C9F-0415-4281-85C4-B001DF888954}" destId="{174680B7-445D-440C-84BC-8BDCF7F1478D}" srcOrd="0" destOrd="0" presId="urn:microsoft.com/office/officeart/2005/8/layout/process4"/>
    <dgm:cxn modelId="{981668FD-CE67-490A-8DE5-6CDD574F534E}" type="presParOf" srcId="{D8368C9F-0415-4281-85C4-B001DF888954}" destId="{C35CD210-5048-4B4B-8165-014648043AD3}" srcOrd="1" destOrd="0" presId="urn:microsoft.com/office/officeart/2005/8/layout/process4"/>
    <dgm:cxn modelId="{1A3FB7F5-B288-4039-9DA5-AD93B583747B}" type="presParOf" srcId="{D8368C9F-0415-4281-85C4-B001DF888954}" destId="{6406A492-A437-4A5B-A0DA-7859E8187165}" srcOrd="2" destOrd="0" presId="urn:microsoft.com/office/officeart/2005/8/layout/process4"/>
    <dgm:cxn modelId="{B06FEBB8-4CAA-4D84-A78B-109DFFF76E4A}" type="presParOf" srcId="{6406A492-A437-4A5B-A0DA-7859E8187165}" destId="{6C274AB0-25C7-4DA1-804D-0829C1A725C8}" srcOrd="0" destOrd="0" presId="urn:microsoft.com/office/officeart/2005/8/layout/process4"/>
    <dgm:cxn modelId="{9FEEBF4C-72FE-4B7E-9D02-D938800C9B06}" type="presParOf" srcId="{1AF6C045-97E0-4CCF-B2B2-0FC9C25FFC2A}" destId="{181CA92B-E882-4978-898E-3AE2079C622B}" srcOrd="5" destOrd="0" presId="urn:microsoft.com/office/officeart/2005/8/layout/process4"/>
    <dgm:cxn modelId="{693F323B-FAD4-4E2F-BD09-E389E021399A}" type="presParOf" srcId="{1AF6C045-97E0-4CCF-B2B2-0FC9C25FFC2A}" destId="{2960AFDD-705D-462E-92DA-ADECF50568AB}" srcOrd="6" destOrd="0" presId="urn:microsoft.com/office/officeart/2005/8/layout/process4"/>
    <dgm:cxn modelId="{FFE24C9C-CDBE-4712-87DD-B79DC2851399}" type="presParOf" srcId="{2960AFDD-705D-462E-92DA-ADECF50568AB}" destId="{4534E7CF-5E41-403E-8E98-EB7E921B5F8A}" srcOrd="0" destOrd="0" presId="urn:microsoft.com/office/officeart/2005/8/layout/process4"/>
    <dgm:cxn modelId="{2FA60796-81E7-4D46-A3DF-B6A9D07809F2}" type="presParOf" srcId="{2960AFDD-705D-462E-92DA-ADECF50568AB}" destId="{C19678F6-32E9-407F-B7C2-CACC281D09CB}" srcOrd="1" destOrd="0" presId="urn:microsoft.com/office/officeart/2005/8/layout/process4"/>
    <dgm:cxn modelId="{2F649B7E-0B87-458C-8281-A6D46A8E26DC}" type="presParOf" srcId="{2960AFDD-705D-462E-92DA-ADECF50568AB}" destId="{5E258312-9F3F-4174-AE2E-BD4EE4419FF9}" srcOrd="2" destOrd="0" presId="urn:microsoft.com/office/officeart/2005/8/layout/process4"/>
    <dgm:cxn modelId="{BC836FBA-29EC-487A-82D6-2E720916EADE}" type="presParOf" srcId="{5E258312-9F3F-4174-AE2E-BD4EE4419FF9}" destId="{8BA1F2CB-300C-45F4-98FA-B9ABE741853E}" srcOrd="0" destOrd="0" presId="urn:microsoft.com/office/officeart/2005/8/layout/process4"/>
    <dgm:cxn modelId="{E7946D5E-FF2A-48A4-9855-8CB5E6BB7081}" type="presParOf" srcId="{1AF6C045-97E0-4CCF-B2B2-0FC9C25FFC2A}" destId="{60B2AE38-92B8-41B3-9692-6F11127DC890}" srcOrd="7" destOrd="0" presId="urn:microsoft.com/office/officeart/2005/8/layout/process4"/>
    <dgm:cxn modelId="{BE1972C2-099A-42C1-9880-063CC09CEBDB}" type="presParOf" srcId="{1AF6C045-97E0-4CCF-B2B2-0FC9C25FFC2A}" destId="{52621636-F888-4653-BDF0-1AD1CB03C3A2}" srcOrd="8" destOrd="0" presId="urn:microsoft.com/office/officeart/2005/8/layout/process4"/>
    <dgm:cxn modelId="{27670F3F-908B-460A-8AD6-098C5D7BF963}" type="presParOf" srcId="{52621636-F888-4653-BDF0-1AD1CB03C3A2}" destId="{1BFD6557-42BB-493B-9792-2BC48DBFF5DB}" srcOrd="0" destOrd="0" presId="urn:microsoft.com/office/officeart/2005/8/layout/process4"/>
    <dgm:cxn modelId="{ACC20E3F-43ED-43E7-AAC1-8C8153D8B88D}" type="presParOf" srcId="{52621636-F888-4653-BDF0-1AD1CB03C3A2}" destId="{E726899E-8964-401F-86E7-DC952F2BF89F}" srcOrd="1" destOrd="0" presId="urn:microsoft.com/office/officeart/2005/8/layout/process4"/>
    <dgm:cxn modelId="{482AA1F9-D8CD-4CCF-9F0D-4424EBE54053}" type="presParOf" srcId="{52621636-F888-4653-BDF0-1AD1CB03C3A2}" destId="{F7470A01-1918-41A4-B847-634B089E3584}" srcOrd="2" destOrd="0" presId="urn:microsoft.com/office/officeart/2005/8/layout/process4"/>
    <dgm:cxn modelId="{C5CD4131-8BB2-4A3F-9A5D-C617F960C307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E95AF738-2323-4004-AEBE-F39EAED1D5BA}" type="presOf" srcId="{3C11A5EE-C37D-42F3-90CD-70EE61874D0F}" destId="{8BA1F2CB-300C-45F4-98FA-B9ABE741853E}" srcOrd="0" destOrd="0" presId="urn:microsoft.com/office/officeart/2005/8/layout/process4"/>
    <dgm:cxn modelId="{4EEE1798-5593-4C6A-8C2C-4FD522ED7C0A}" type="presOf" srcId="{980806E7-AC80-45A1-AA1A-E8B1FF10849F}" destId="{258E4B4D-6385-4D9B-A793-CA3E2550ED9E}" srcOrd="0" destOrd="0" presId="urn:microsoft.com/office/officeart/2005/8/layout/process4"/>
    <dgm:cxn modelId="{89E98A59-8D07-4181-B22E-ABDDF9250EE8}" type="presOf" srcId="{02C98BE0-D131-48C7-BD3F-34D3A17C3602}" destId="{C35CD210-5048-4B4B-8165-014648043AD3}" srcOrd="1" destOrd="0" presId="urn:microsoft.com/office/officeart/2005/8/layout/process4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716FCF99-84DA-40BB-97AE-39BBA3211495}" type="presOf" srcId="{1720ABDA-2CD1-4830-B318-792EED7A8E69}" destId="{DD5C48D2-875C-4C60-A23C-F57E7BDD2C3E}" srcOrd="0" destOrd="0" presId="urn:microsoft.com/office/officeart/2005/8/layout/process4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DF69D23F-132F-44C2-B492-FE7351BAB9C9}" type="presOf" srcId="{223F443D-E0CF-40F9-86D8-6C966C04A57A}" destId="{8E6107EE-D201-4299-9D9E-EF3E2BF998A2}" srcOrd="0" destOrd="0" presId="urn:microsoft.com/office/officeart/2005/8/layout/process4"/>
    <dgm:cxn modelId="{6C3210AF-427E-4F3B-BD72-B9B9D12DC217}" type="presOf" srcId="{02C98BE0-D131-48C7-BD3F-34D3A17C3602}" destId="{174680B7-445D-440C-84BC-8BDCF7F1478D}" srcOrd="0" destOrd="0" presId="urn:microsoft.com/office/officeart/2005/8/layout/process4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5AA66605-D849-4811-9BDA-CE480009D193}" type="presOf" srcId="{80A3C256-7215-4FFF-8D52-22547BDCF346}" destId="{1BFD6557-42BB-493B-9792-2BC48DBFF5DB}" srcOrd="0" destOrd="0" presId="urn:microsoft.com/office/officeart/2005/8/layout/process4"/>
    <dgm:cxn modelId="{D5E89054-1F3C-45F9-B246-847CA123083F}" type="presOf" srcId="{9BCEFB2D-D50A-41A7-863F-BE193DC2ACE2}" destId="{C19678F6-32E9-407F-B7C2-CACC281D09CB}" srcOrd="1" destOrd="0" presId="urn:microsoft.com/office/officeart/2005/8/layout/process4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34AD3EE3-1CAB-454D-9AF4-2C934B729DDF}" type="presOf" srcId="{3DDEC0BC-D774-4BD5-B2EA-0314BCC3ABC2}" destId="{F003D96D-3914-4CA8-BD51-56B22D2EF42F}" srcOrd="0" destOrd="0" presId="urn:microsoft.com/office/officeart/2005/8/layout/process4"/>
    <dgm:cxn modelId="{24E91C7C-E324-460C-AC90-079F40A8F538}" type="presOf" srcId="{980806E7-AC80-45A1-AA1A-E8B1FF10849F}" destId="{073715CA-E03C-4C93-93D0-51DA1EFA0CBB}" srcOrd="1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8C48E2E9-D71F-4B0A-9175-83EC27F9C47D}" type="presOf" srcId="{80A3C256-7215-4FFF-8D52-22547BDCF346}" destId="{E726899E-8964-401F-86E7-DC952F2BF89F}" srcOrd="1" destOrd="0" presId="urn:microsoft.com/office/officeart/2005/8/layout/process4"/>
    <dgm:cxn modelId="{63CDC7A6-6BE2-49F8-94C2-14CB36E97C71}" type="presOf" srcId="{24C2064E-E88C-4020-8EBC-1EC765A5EA2B}" destId="{1AF6C045-97E0-4CCF-B2B2-0FC9C25FFC2A}" srcOrd="0" destOrd="0" presId="urn:microsoft.com/office/officeart/2005/8/layout/process4"/>
    <dgm:cxn modelId="{0B0E17D7-78A6-4E91-804E-E251C226CDCB}" type="presOf" srcId="{1D303F89-D755-41F5-A940-E604E75DC135}" destId="{6C274AB0-25C7-4DA1-804D-0829C1A725C8}" srcOrd="0" destOrd="0" presId="urn:microsoft.com/office/officeart/2005/8/layout/process4"/>
    <dgm:cxn modelId="{0B67BD00-1A6D-482A-A40B-11D74139B84A}" type="presOf" srcId="{3DDEC0BC-D774-4BD5-B2EA-0314BCC3ABC2}" destId="{7302E7D3-235A-4722-9618-4C5F26A80810}" srcOrd="1" destOrd="0" presId="urn:microsoft.com/office/officeart/2005/8/layout/process4"/>
    <dgm:cxn modelId="{52669798-C4E9-42CA-88D9-A9B76DF9D588}" type="presOf" srcId="{4756E63A-D991-4993-B7CA-78984FAA35BD}" destId="{C195A7D9-A6A2-419D-B7ED-2B534BD72A91}" srcOrd="0" destOrd="0" presId="urn:microsoft.com/office/officeart/2005/8/layout/process4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428B7CC9-9504-43D7-A173-E957D4F753AB}" type="presOf" srcId="{9BCEFB2D-D50A-41A7-863F-BE193DC2ACE2}" destId="{4534E7CF-5E41-403E-8E98-EB7E921B5F8A}" srcOrd="0" destOrd="0" presId="urn:microsoft.com/office/officeart/2005/8/layout/process4"/>
    <dgm:cxn modelId="{A85430D1-3062-4D6A-A525-9CA927BEB6BC}" type="presParOf" srcId="{1AF6C045-97E0-4CCF-B2B2-0FC9C25FFC2A}" destId="{9DD02EA1-8250-47A3-A615-254E92828256}" srcOrd="0" destOrd="0" presId="urn:microsoft.com/office/officeart/2005/8/layout/process4"/>
    <dgm:cxn modelId="{F32EC361-E66F-4A1D-8749-6C663CDE4BA9}" type="presParOf" srcId="{9DD02EA1-8250-47A3-A615-254E92828256}" destId="{258E4B4D-6385-4D9B-A793-CA3E2550ED9E}" srcOrd="0" destOrd="0" presId="urn:microsoft.com/office/officeart/2005/8/layout/process4"/>
    <dgm:cxn modelId="{354B0132-2915-4754-9EC5-6ACC20C0935B}" type="presParOf" srcId="{9DD02EA1-8250-47A3-A615-254E92828256}" destId="{073715CA-E03C-4C93-93D0-51DA1EFA0CBB}" srcOrd="1" destOrd="0" presId="urn:microsoft.com/office/officeart/2005/8/layout/process4"/>
    <dgm:cxn modelId="{A2F744DD-A13A-407B-AB31-8D2F4C3B8A77}" type="presParOf" srcId="{9DD02EA1-8250-47A3-A615-254E92828256}" destId="{96B8B6C4-7975-44DB-A501-4925FF092DA5}" srcOrd="2" destOrd="0" presId="urn:microsoft.com/office/officeart/2005/8/layout/process4"/>
    <dgm:cxn modelId="{475E7895-8FDB-4BBE-A035-131F933360FF}" type="presParOf" srcId="{96B8B6C4-7975-44DB-A501-4925FF092DA5}" destId="{8E6107EE-D201-4299-9D9E-EF3E2BF998A2}" srcOrd="0" destOrd="0" presId="urn:microsoft.com/office/officeart/2005/8/layout/process4"/>
    <dgm:cxn modelId="{DE5DB926-CD0B-4B9F-9C53-DCDD4E76B3FF}" type="presParOf" srcId="{1AF6C045-97E0-4CCF-B2B2-0FC9C25FFC2A}" destId="{2C338B9F-7457-44D5-92F9-B6B690CCB472}" srcOrd="1" destOrd="0" presId="urn:microsoft.com/office/officeart/2005/8/layout/process4"/>
    <dgm:cxn modelId="{D05A01F9-2B10-4B87-AB1C-CFD537BBCBA8}" type="presParOf" srcId="{1AF6C045-97E0-4CCF-B2B2-0FC9C25FFC2A}" destId="{46D62F64-444B-4198-97F5-BE1462E26B81}" srcOrd="2" destOrd="0" presId="urn:microsoft.com/office/officeart/2005/8/layout/process4"/>
    <dgm:cxn modelId="{25DF5E38-8D2E-4559-81A0-8F1A01A4BE3B}" type="presParOf" srcId="{46D62F64-444B-4198-97F5-BE1462E26B81}" destId="{F003D96D-3914-4CA8-BD51-56B22D2EF42F}" srcOrd="0" destOrd="0" presId="urn:microsoft.com/office/officeart/2005/8/layout/process4"/>
    <dgm:cxn modelId="{12A238FB-3F29-4871-8354-7769848B1909}" type="presParOf" srcId="{46D62F64-444B-4198-97F5-BE1462E26B81}" destId="{7302E7D3-235A-4722-9618-4C5F26A80810}" srcOrd="1" destOrd="0" presId="urn:microsoft.com/office/officeart/2005/8/layout/process4"/>
    <dgm:cxn modelId="{A900ECED-BBC8-4C52-82AF-1B0A51CDD7C7}" type="presParOf" srcId="{46D62F64-444B-4198-97F5-BE1462E26B81}" destId="{D18332FE-86BE-46CE-BA80-6B3F8A9CCC55}" srcOrd="2" destOrd="0" presId="urn:microsoft.com/office/officeart/2005/8/layout/process4"/>
    <dgm:cxn modelId="{C66C3DD1-DBD5-4CFA-B74C-461E9B9F19FE}" type="presParOf" srcId="{D18332FE-86BE-46CE-BA80-6B3F8A9CCC55}" destId="{DD5C48D2-875C-4C60-A23C-F57E7BDD2C3E}" srcOrd="0" destOrd="0" presId="urn:microsoft.com/office/officeart/2005/8/layout/process4"/>
    <dgm:cxn modelId="{75AF6C6C-D97E-43E6-BBB4-5C3EC593DE44}" type="presParOf" srcId="{1AF6C045-97E0-4CCF-B2B2-0FC9C25FFC2A}" destId="{B136F860-4B72-4CD7-BC3A-B5F5DCB0D610}" srcOrd="3" destOrd="0" presId="urn:microsoft.com/office/officeart/2005/8/layout/process4"/>
    <dgm:cxn modelId="{A1AF1B21-5720-4131-98FA-FF83EB9F66FF}" type="presParOf" srcId="{1AF6C045-97E0-4CCF-B2B2-0FC9C25FFC2A}" destId="{D8368C9F-0415-4281-85C4-B001DF888954}" srcOrd="4" destOrd="0" presId="urn:microsoft.com/office/officeart/2005/8/layout/process4"/>
    <dgm:cxn modelId="{1993225D-CFA5-4C81-9733-BF8A6EEF3FCA}" type="presParOf" srcId="{D8368C9F-0415-4281-85C4-B001DF888954}" destId="{174680B7-445D-440C-84BC-8BDCF7F1478D}" srcOrd="0" destOrd="0" presId="urn:microsoft.com/office/officeart/2005/8/layout/process4"/>
    <dgm:cxn modelId="{A711698E-A776-494B-B8B3-8A1C44771291}" type="presParOf" srcId="{D8368C9F-0415-4281-85C4-B001DF888954}" destId="{C35CD210-5048-4B4B-8165-014648043AD3}" srcOrd="1" destOrd="0" presId="urn:microsoft.com/office/officeart/2005/8/layout/process4"/>
    <dgm:cxn modelId="{D6146E74-2479-4F45-A4D9-E66801154FF7}" type="presParOf" srcId="{D8368C9F-0415-4281-85C4-B001DF888954}" destId="{6406A492-A437-4A5B-A0DA-7859E8187165}" srcOrd="2" destOrd="0" presId="urn:microsoft.com/office/officeart/2005/8/layout/process4"/>
    <dgm:cxn modelId="{B0946B17-FEA0-4606-AA49-04968CEC9C69}" type="presParOf" srcId="{6406A492-A437-4A5B-A0DA-7859E8187165}" destId="{6C274AB0-25C7-4DA1-804D-0829C1A725C8}" srcOrd="0" destOrd="0" presId="urn:microsoft.com/office/officeart/2005/8/layout/process4"/>
    <dgm:cxn modelId="{D6FCB632-773F-4DEA-B0FA-E0D08701F293}" type="presParOf" srcId="{1AF6C045-97E0-4CCF-B2B2-0FC9C25FFC2A}" destId="{181CA92B-E882-4978-898E-3AE2079C622B}" srcOrd="5" destOrd="0" presId="urn:microsoft.com/office/officeart/2005/8/layout/process4"/>
    <dgm:cxn modelId="{F5BAE478-877D-4F51-A4A3-E645E8F6F119}" type="presParOf" srcId="{1AF6C045-97E0-4CCF-B2B2-0FC9C25FFC2A}" destId="{2960AFDD-705D-462E-92DA-ADECF50568AB}" srcOrd="6" destOrd="0" presId="urn:microsoft.com/office/officeart/2005/8/layout/process4"/>
    <dgm:cxn modelId="{79C844EB-8AC6-4E23-8520-6ECBFD92FD2E}" type="presParOf" srcId="{2960AFDD-705D-462E-92DA-ADECF50568AB}" destId="{4534E7CF-5E41-403E-8E98-EB7E921B5F8A}" srcOrd="0" destOrd="0" presId="urn:microsoft.com/office/officeart/2005/8/layout/process4"/>
    <dgm:cxn modelId="{A5794990-92FB-4FFA-9C4D-2CE0032B2A18}" type="presParOf" srcId="{2960AFDD-705D-462E-92DA-ADECF50568AB}" destId="{C19678F6-32E9-407F-B7C2-CACC281D09CB}" srcOrd="1" destOrd="0" presId="urn:microsoft.com/office/officeart/2005/8/layout/process4"/>
    <dgm:cxn modelId="{ED32DC7C-0FDD-4767-A29E-4F736AF1995D}" type="presParOf" srcId="{2960AFDD-705D-462E-92DA-ADECF50568AB}" destId="{5E258312-9F3F-4174-AE2E-BD4EE4419FF9}" srcOrd="2" destOrd="0" presId="urn:microsoft.com/office/officeart/2005/8/layout/process4"/>
    <dgm:cxn modelId="{9B6B8E25-58C6-4868-82E2-339999AAFB25}" type="presParOf" srcId="{5E258312-9F3F-4174-AE2E-BD4EE4419FF9}" destId="{8BA1F2CB-300C-45F4-98FA-B9ABE741853E}" srcOrd="0" destOrd="0" presId="urn:microsoft.com/office/officeart/2005/8/layout/process4"/>
    <dgm:cxn modelId="{D38E7A6D-A368-4F57-8267-F41A252612E1}" type="presParOf" srcId="{1AF6C045-97E0-4CCF-B2B2-0FC9C25FFC2A}" destId="{60B2AE38-92B8-41B3-9692-6F11127DC890}" srcOrd="7" destOrd="0" presId="urn:microsoft.com/office/officeart/2005/8/layout/process4"/>
    <dgm:cxn modelId="{9E2B4A56-8579-4474-A7C5-7C733B2FAFF8}" type="presParOf" srcId="{1AF6C045-97E0-4CCF-B2B2-0FC9C25FFC2A}" destId="{52621636-F888-4653-BDF0-1AD1CB03C3A2}" srcOrd="8" destOrd="0" presId="urn:microsoft.com/office/officeart/2005/8/layout/process4"/>
    <dgm:cxn modelId="{D11E5009-9645-484C-A875-B9D82224CED8}" type="presParOf" srcId="{52621636-F888-4653-BDF0-1AD1CB03C3A2}" destId="{1BFD6557-42BB-493B-9792-2BC48DBFF5DB}" srcOrd="0" destOrd="0" presId="urn:microsoft.com/office/officeart/2005/8/layout/process4"/>
    <dgm:cxn modelId="{84C34F68-B155-40C7-9D04-E69EC2ACB7E1}" type="presParOf" srcId="{52621636-F888-4653-BDF0-1AD1CB03C3A2}" destId="{E726899E-8964-401F-86E7-DC952F2BF89F}" srcOrd="1" destOrd="0" presId="urn:microsoft.com/office/officeart/2005/8/layout/process4"/>
    <dgm:cxn modelId="{1FA616B1-599B-435F-A083-A38D5F5C707F}" type="presParOf" srcId="{52621636-F888-4653-BDF0-1AD1CB03C3A2}" destId="{F7470A01-1918-41A4-B847-634B089E3584}" srcOrd="2" destOrd="0" presId="urn:microsoft.com/office/officeart/2005/8/layout/process4"/>
    <dgm:cxn modelId="{9B0395A6-290A-4CAA-B662-A1956842623B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8D73155D-4C86-4181-9A3C-1675F4FBF1F0}" type="presOf" srcId="{4756E63A-D991-4993-B7CA-78984FAA35BD}" destId="{C195A7D9-A6A2-419D-B7ED-2B534BD72A91}" srcOrd="0" destOrd="0" presId="urn:microsoft.com/office/officeart/2005/8/layout/process4"/>
    <dgm:cxn modelId="{912E9B9A-6611-4B26-A7F6-94527AE49AC9}" type="presOf" srcId="{980806E7-AC80-45A1-AA1A-E8B1FF10849F}" destId="{073715CA-E03C-4C93-93D0-51DA1EFA0CBB}" srcOrd="1" destOrd="0" presId="urn:microsoft.com/office/officeart/2005/8/layout/process4"/>
    <dgm:cxn modelId="{3DDF0CEA-4F91-4EBC-B13B-F0A737103118}" type="presOf" srcId="{3DDEC0BC-D774-4BD5-B2EA-0314BCC3ABC2}" destId="{F003D96D-3914-4CA8-BD51-56B22D2EF42F}" srcOrd="0" destOrd="0" presId="urn:microsoft.com/office/officeart/2005/8/layout/process4"/>
    <dgm:cxn modelId="{6968535E-6E1D-41CB-9B85-86750468D427}" type="presOf" srcId="{02C98BE0-D131-48C7-BD3F-34D3A17C3602}" destId="{C35CD210-5048-4B4B-8165-014648043AD3}" srcOrd="1" destOrd="0" presId="urn:microsoft.com/office/officeart/2005/8/layout/process4"/>
    <dgm:cxn modelId="{261408FB-6B6A-4CB0-8436-F460135BC264}" type="presOf" srcId="{80A3C256-7215-4FFF-8D52-22547BDCF346}" destId="{E726899E-8964-401F-86E7-DC952F2BF89F}" srcOrd="1" destOrd="0" presId="urn:microsoft.com/office/officeart/2005/8/layout/process4"/>
    <dgm:cxn modelId="{6E6FC4A9-5001-4113-924E-17A03562AD9E}" type="presOf" srcId="{3DDEC0BC-D774-4BD5-B2EA-0314BCC3ABC2}" destId="{7302E7D3-235A-4722-9618-4C5F26A80810}" srcOrd="1" destOrd="0" presId="urn:microsoft.com/office/officeart/2005/8/layout/process4"/>
    <dgm:cxn modelId="{9E2980F1-A8EA-4711-9A10-7C31D099EB67}" type="presOf" srcId="{223F443D-E0CF-40F9-86D8-6C966C04A57A}" destId="{8E6107EE-D201-4299-9D9E-EF3E2BF998A2}" srcOrd="0" destOrd="0" presId="urn:microsoft.com/office/officeart/2005/8/layout/process4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8CFD6829-D810-4CE3-9DEF-5AFE34841580}" type="presOf" srcId="{1D303F89-D755-41F5-A940-E604E75DC135}" destId="{6C274AB0-25C7-4DA1-804D-0829C1A725C8}" srcOrd="0" destOrd="0" presId="urn:microsoft.com/office/officeart/2005/8/layout/process4"/>
    <dgm:cxn modelId="{9208A646-00B9-403E-AE4F-6F516787DBE1}" type="presOf" srcId="{1720ABDA-2CD1-4830-B318-792EED7A8E69}" destId="{DD5C48D2-875C-4C60-A23C-F57E7BDD2C3E}" srcOrd="0" destOrd="0" presId="urn:microsoft.com/office/officeart/2005/8/layout/process4"/>
    <dgm:cxn modelId="{11ED8AD9-F22A-41DF-8F8C-3C348298F06B}" type="presOf" srcId="{980806E7-AC80-45A1-AA1A-E8B1FF10849F}" destId="{258E4B4D-6385-4D9B-A793-CA3E2550ED9E}" srcOrd="0" destOrd="0" presId="urn:microsoft.com/office/officeart/2005/8/layout/process4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34A24C5F-5F8C-4A7F-9C41-3DD5A0FF9DD4}" type="presOf" srcId="{80A3C256-7215-4FFF-8D52-22547BDCF346}" destId="{1BFD6557-42BB-493B-9792-2BC48DBFF5DB}" srcOrd="0" destOrd="0" presId="urn:microsoft.com/office/officeart/2005/8/layout/process4"/>
    <dgm:cxn modelId="{801F0569-F9AB-4E8D-9A39-FB936A25DAFE}" type="presOf" srcId="{9BCEFB2D-D50A-41A7-863F-BE193DC2ACE2}" destId="{C19678F6-32E9-407F-B7C2-CACC281D09CB}" srcOrd="1" destOrd="0" presId="urn:microsoft.com/office/officeart/2005/8/layout/process4"/>
    <dgm:cxn modelId="{21D739B4-B95E-4681-93A3-B393060EA4C8}" type="presOf" srcId="{02C98BE0-D131-48C7-BD3F-34D3A17C3602}" destId="{174680B7-445D-440C-84BC-8BDCF7F1478D}" srcOrd="0" destOrd="0" presId="urn:microsoft.com/office/officeart/2005/8/layout/process4"/>
    <dgm:cxn modelId="{C984C38D-3A91-4EEF-9FC5-07B89290A910}" type="presOf" srcId="{9BCEFB2D-D50A-41A7-863F-BE193DC2ACE2}" destId="{4534E7CF-5E41-403E-8E98-EB7E921B5F8A}" srcOrd="0" destOrd="0" presId="urn:microsoft.com/office/officeart/2005/8/layout/process4"/>
    <dgm:cxn modelId="{ABAD35C7-4AF0-432A-9E9A-5E810C2C73B4}" type="presOf" srcId="{3C11A5EE-C37D-42F3-90CD-70EE61874D0F}" destId="{8BA1F2CB-300C-45F4-98FA-B9ABE741853E}" srcOrd="0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3D561CF7-A5A4-4AE9-9EB1-48E1FF700287}" type="presOf" srcId="{24C2064E-E88C-4020-8EBC-1EC765A5EA2B}" destId="{1AF6C045-97E0-4CCF-B2B2-0FC9C25FFC2A}" srcOrd="0" destOrd="0" presId="urn:microsoft.com/office/officeart/2005/8/layout/process4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956B8AB8-634C-47E5-BCFA-7F8C115E92F7}" type="presParOf" srcId="{1AF6C045-97E0-4CCF-B2B2-0FC9C25FFC2A}" destId="{9DD02EA1-8250-47A3-A615-254E92828256}" srcOrd="0" destOrd="0" presId="urn:microsoft.com/office/officeart/2005/8/layout/process4"/>
    <dgm:cxn modelId="{49CBD5CC-ED21-4C70-A959-392B909966BD}" type="presParOf" srcId="{9DD02EA1-8250-47A3-A615-254E92828256}" destId="{258E4B4D-6385-4D9B-A793-CA3E2550ED9E}" srcOrd="0" destOrd="0" presId="urn:microsoft.com/office/officeart/2005/8/layout/process4"/>
    <dgm:cxn modelId="{7C48B55B-A5E6-41DE-9D61-694E82C6B59B}" type="presParOf" srcId="{9DD02EA1-8250-47A3-A615-254E92828256}" destId="{073715CA-E03C-4C93-93D0-51DA1EFA0CBB}" srcOrd="1" destOrd="0" presId="urn:microsoft.com/office/officeart/2005/8/layout/process4"/>
    <dgm:cxn modelId="{69C2C0A5-F791-4D2B-83F3-D07C33A57E12}" type="presParOf" srcId="{9DD02EA1-8250-47A3-A615-254E92828256}" destId="{96B8B6C4-7975-44DB-A501-4925FF092DA5}" srcOrd="2" destOrd="0" presId="urn:microsoft.com/office/officeart/2005/8/layout/process4"/>
    <dgm:cxn modelId="{7CCE5DAA-0C65-42E1-8701-3217930C73EC}" type="presParOf" srcId="{96B8B6C4-7975-44DB-A501-4925FF092DA5}" destId="{8E6107EE-D201-4299-9D9E-EF3E2BF998A2}" srcOrd="0" destOrd="0" presId="urn:microsoft.com/office/officeart/2005/8/layout/process4"/>
    <dgm:cxn modelId="{0133E016-4472-43ED-A699-228BC524F7DC}" type="presParOf" srcId="{1AF6C045-97E0-4CCF-B2B2-0FC9C25FFC2A}" destId="{2C338B9F-7457-44D5-92F9-B6B690CCB472}" srcOrd="1" destOrd="0" presId="urn:microsoft.com/office/officeart/2005/8/layout/process4"/>
    <dgm:cxn modelId="{5D11643A-0023-4DB1-83B4-154403F04218}" type="presParOf" srcId="{1AF6C045-97E0-4CCF-B2B2-0FC9C25FFC2A}" destId="{46D62F64-444B-4198-97F5-BE1462E26B81}" srcOrd="2" destOrd="0" presId="urn:microsoft.com/office/officeart/2005/8/layout/process4"/>
    <dgm:cxn modelId="{098C468C-E0BF-4CDC-858A-A164E1A5B7F1}" type="presParOf" srcId="{46D62F64-444B-4198-97F5-BE1462E26B81}" destId="{F003D96D-3914-4CA8-BD51-56B22D2EF42F}" srcOrd="0" destOrd="0" presId="urn:microsoft.com/office/officeart/2005/8/layout/process4"/>
    <dgm:cxn modelId="{87164013-3370-421F-AB8D-93ACB05F4944}" type="presParOf" srcId="{46D62F64-444B-4198-97F5-BE1462E26B81}" destId="{7302E7D3-235A-4722-9618-4C5F26A80810}" srcOrd="1" destOrd="0" presId="urn:microsoft.com/office/officeart/2005/8/layout/process4"/>
    <dgm:cxn modelId="{0E5DAFB6-5815-4CDB-B339-59BD491DDA1C}" type="presParOf" srcId="{46D62F64-444B-4198-97F5-BE1462E26B81}" destId="{D18332FE-86BE-46CE-BA80-6B3F8A9CCC55}" srcOrd="2" destOrd="0" presId="urn:microsoft.com/office/officeart/2005/8/layout/process4"/>
    <dgm:cxn modelId="{1E0C2197-1B34-446E-9D90-E97C5CF2E813}" type="presParOf" srcId="{D18332FE-86BE-46CE-BA80-6B3F8A9CCC55}" destId="{DD5C48D2-875C-4C60-A23C-F57E7BDD2C3E}" srcOrd="0" destOrd="0" presId="urn:microsoft.com/office/officeart/2005/8/layout/process4"/>
    <dgm:cxn modelId="{518C16DA-733B-4532-9B62-6176EC6E9F0E}" type="presParOf" srcId="{1AF6C045-97E0-4CCF-B2B2-0FC9C25FFC2A}" destId="{B136F860-4B72-4CD7-BC3A-B5F5DCB0D610}" srcOrd="3" destOrd="0" presId="urn:microsoft.com/office/officeart/2005/8/layout/process4"/>
    <dgm:cxn modelId="{4B808745-3CEE-4538-8B9F-BB70E62697F2}" type="presParOf" srcId="{1AF6C045-97E0-4CCF-B2B2-0FC9C25FFC2A}" destId="{D8368C9F-0415-4281-85C4-B001DF888954}" srcOrd="4" destOrd="0" presId="urn:microsoft.com/office/officeart/2005/8/layout/process4"/>
    <dgm:cxn modelId="{3708A139-AAE5-4F90-BF41-BB6D45D071CA}" type="presParOf" srcId="{D8368C9F-0415-4281-85C4-B001DF888954}" destId="{174680B7-445D-440C-84BC-8BDCF7F1478D}" srcOrd="0" destOrd="0" presId="urn:microsoft.com/office/officeart/2005/8/layout/process4"/>
    <dgm:cxn modelId="{B7AFCED7-D1B5-4D6A-B43D-955EEAE0D2A9}" type="presParOf" srcId="{D8368C9F-0415-4281-85C4-B001DF888954}" destId="{C35CD210-5048-4B4B-8165-014648043AD3}" srcOrd="1" destOrd="0" presId="urn:microsoft.com/office/officeart/2005/8/layout/process4"/>
    <dgm:cxn modelId="{40638E9A-81BC-4D05-AC81-0D36A64DD0FA}" type="presParOf" srcId="{D8368C9F-0415-4281-85C4-B001DF888954}" destId="{6406A492-A437-4A5B-A0DA-7859E8187165}" srcOrd="2" destOrd="0" presId="urn:microsoft.com/office/officeart/2005/8/layout/process4"/>
    <dgm:cxn modelId="{C3E423F1-83A2-4AE3-96BD-08101C6A2570}" type="presParOf" srcId="{6406A492-A437-4A5B-A0DA-7859E8187165}" destId="{6C274AB0-25C7-4DA1-804D-0829C1A725C8}" srcOrd="0" destOrd="0" presId="urn:microsoft.com/office/officeart/2005/8/layout/process4"/>
    <dgm:cxn modelId="{586FE6FB-A1BE-4881-87FA-C37ABDF76218}" type="presParOf" srcId="{1AF6C045-97E0-4CCF-B2B2-0FC9C25FFC2A}" destId="{181CA92B-E882-4978-898E-3AE2079C622B}" srcOrd="5" destOrd="0" presId="urn:microsoft.com/office/officeart/2005/8/layout/process4"/>
    <dgm:cxn modelId="{6C192E9C-9DCE-43B1-AD54-3CAB466DE3B7}" type="presParOf" srcId="{1AF6C045-97E0-4CCF-B2B2-0FC9C25FFC2A}" destId="{2960AFDD-705D-462E-92DA-ADECF50568AB}" srcOrd="6" destOrd="0" presId="urn:microsoft.com/office/officeart/2005/8/layout/process4"/>
    <dgm:cxn modelId="{E19EBD2A-4BB2-4926-8635-C503917A6D71}" type="presParOf" srcId="{2960AFDD-705D-462E-92DA-ADECF50568AB}" destId="{4534E7CF-5E41-403E-8E98-EB7E921B5F8A}" srcOrd="0" destOrd="0" presId="urn:microsoft.com/office/officeart/2005/8/layout/process4"/>
    <dgm:cxn modelId="{25460E95-D643-4F77-A353-AEFCD8D9333F}" type="presParOf" srcId="{2960AFDD-705D-462E-92DA-ADECF50568AB}" destId="{C19678F6-32E9-407F-B7C2-CACC281D09CB}" srcOrd="1" destOrd="0" presId="urn:microsoft.com/office/officeart/2005/8/layout/process4"/>
    <dgm:cxn modelId="{07EBE268-9226-4855-B3A7-73D067450D47}" type="presParOf" srcId="{2960AFDD-705D-462E-92DA-ADECF50568AB}" destId="{5E258312-9F3F-4174-AE2E-BD4EE4419FF9}" srcOrd="2" destOrd="0" presId="urn:microsoft.com/office/officeart/2005/8/layout/process4"/>
    <dgm:cxn modelId="{D075F722-F9B5-4426-B3CD-2505D49BCB88}" type="presParOf" srcId="{5E258312-9F3F-4174-AE2E-BD4EE4419FF9}" destId="{8BA1F2CB-300C-45F4-98FA-B9ABE741853E}" srcOrd="0" destOrd="0" presId="urn:microsoft.com/office/officeart/2005/8/layout/process4"/>
    <dgm:cxn modelId="{E4AD0621-7E14-4B7F-8703-8EE99F93CF17}" type="presParOf" srcId="{1AF6C045-97E0-4CCF-B2B2-0FC9C25FFC2A}" destId="{60B2AE38-92B8-41B3-9692-6F11127DC890}" srcOrd="7" destOrd="0" presId="urn:microsoft.com/office/officeart/2005/8/layout/process4"/>
    <dgm:cxn modelId="{51544F25-3F4F-4912-BB54-9C18C9E9D8F1}" type="presParOf" srcId="{1AF6C045-97E0-4CCF-B2B2-0FC9C25FFC2A}" destId="{52621636-F888-4653-BDF0-1AD1CB03C3A2}" srcOrd="8" destOrd="0" presId="urn:microsoft.com/office/officeart/2005/8/layout/process4"/>
    <dgm:cxn modelId="{3161127A-8C1C-4B3A-8901-D2990B45AD79}" type="presParOf" srcId="{52621636-F888-4653-BDF0-1AD1CB03C3A2}" destId="{1BFD6557-42BB-493B-9792-2BC48DBFF5DB}" srcOrd="0" destOrd="0" presId="urn:microsoft.com/office/officeart/2005/8/layout/process4"/>
    <dgm:cxn modelId="{3954C7C8-E264-4F2C-B0F1-0E21C42B01C4}" type="presParOf" srcId="{52621636-F888-4653-BDF0-1AD1CB03C3A2}" destId="{E726899E-8964-401F-86E7-DC952F2BF89F}" srcOrd="1" destOrd="0" presId="urn:microsoft.com/office/officeart/2005/8/layout/process4"/>
    <dgm:cxn modelId="{E3D3A784-F935-4E22-8F7B-8E96C763E178}" type="presParOf" srcId="{52621636-F888-4653-BDF0-1AD1CB03C3A2}" destId="{F7470A01-1918-41A4-B847-634B089E3584}" srcOrd="2" destOrd="0" presId="urn:microsoft.com/office/officeart/2005/8/layout/process4"/>
    <dgm:cxn modelId="{1AA069C2-E4AF-4B4C-9E72-CF5ED5B9AFF0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 custLinFactNeighborX="7971" custLinFactNeighborY="-3409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E031D8A0-4ADA-4A58-9AA6-AB6281624D9B}" type="presOf" srcId="{80A3C256-7215-4FFF-8D52-22547BDCF346}" destId="{E726899E-8964-401F-86E7-DC952F2BF89F}" srcOrd="1" destOrd="0" presId="urn:microsoft.com/office/officeart/2005/8/layout/process4"/>
    <dgm:cxn modelId="{09645413-979A-4BBF-93CA-F171543AC270}" type="presOf" srcId="{80A3C256-7215-4FFF-8D52-22547BDCF346}" destId="{1BFD6557-42BB-493B-9792-2BC48DBFF5DB}" srcOrd="0" destOrd="0" presId="urn:microsoft.com/office/officeart/2005/8/layout/process4"/>
    <dgm:cxn modelId="{B8B1D5A3-2CA9-42AB-9926-2D775F291784}" type="presOf" srcId="{9BCEFB2D-D50A-41A7-863F-BE193DC2ACE2}" destId="{C19678F6-32E9-407F-B7C2-CACC281D09CB}" srcOrd="1" destOrd="0" presId="urn:microsoft.com/office/officeart/2005/8/layout/process4"/>
    <dgm:cxn modelId="{0EC3843F-58EB-40E1-9E00-BF2C92026435}" type="presOf" srcId="{9BCEFB2D-D50A-41A7-863F-BE193DC2ACE2}" destId="{4534E7CF-5E41-403E-8E98-EB7E921B5F8A}" srcOrd="0" destOrd="0" presId="urn:microsoft.com/office/officeart/2005/8/layout/process4"/>
    <dgm:cxn modelId="{76FC9C32-AD19-45A1-B53E-7AB4FA70282A}" type="presOf" srcId="{02C98BE0-D131-48C7-BD3F-34D3A17C3602}" destId="{174680B7-445D-440C-84BC-8BDCF7F1478D}" srcOrd="0" destOrd="0" presId="urn:microsoft.com/office/officeart/2005/8/layout/process4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EC966FD9-BAD3-4C3E-B19B-18B8230F7114}" type="presOf" srcId="{24C2064E-E88C-4020-8EBC-1EC765A5EA2B}" destId="{1AF6C045-97E0-4CCF-B2B2-0FC9C25FFC2A}" srcOrd="0" destOrd="0" presId="urn:microsoft.com/office/officeart/2005/8/layout/process4"/>
    <dgm:cxn modelId="{5B72910F-0433-4A48-B0B4-3B702F967BE5}" type="presOf" srcId="{1720ABDA-2CD1-4830-B318-792EED7A8E69}" destId="{DD5C48D2-875C-4C60-A23C-F57E7BDD2C3E}" srcOrd="0" destOrd="0" presId="urn:microsoft.com/office/officeart/2005/8/layout/process4"/>
    <dgm:cxn modelId="{0E5330B3-C235-412C-BBAF-5641199E3FD9}" type="presOf" srcId="{4756E63A-D991-4993-B7CA-78984FAA35BD}" destId="{C195A7D9-A6A2-419D-B7ED-2B534BD72A91}" srcOrd="0" destOrd="0" presId="urn:microsoft.com/office/officeart/2005/8/layout/process4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748D911E-7172-45D5-8A91-B81B4AF7E0B7}" type="presOf" srcId="{3DDEC0BC-D774-4BD5-B2EA-0314BCC3ABC2}" destId="{7302E7D3-235A-4722-9618-4C5F26A80810}" srcOrd="1" destOrd="0" presId="urn:microsoft.com/office/officeart/2005/8/layout/process4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38AD7953-A252-4C32-9D56-27BE38BB0CAC}" type="presOf" srcId="{02C98BE0-D131-48C7-BD3F-34D3A17C3602}" destId="{C35CD210-5048-4B4B-8165-014648043AD3}" srcOrd="1" destOrd="0" presId="urn:microsoft.com/office/officeart/2005/8/layout/process4"/>
    <dgm:cxn modelId="{5D25B032-2F3C-40A9-8B19-CD5A575A909A}" type="presOf" srcId="{1D303F89-D755-41F5-A940-E604E75DC135}" destId="{6C274AB0-25C7-4DA1-804D-0829C1A725C8}" srcOrd="0" destOrd="0" presId="urn:microsoft.com/office/officeart/2005/8/layout/process4"/>
    <dgm:cxn modelId="{69271957-12EE-4664-B3A8-97376F23CF82}" type="presOf" srcId="{3DDEC0BC-D774-4BD5-B2EA-0314BCC3ABC2}" destId="{F003D96D-3914-4CA8-BD51-56B22D2EF42F}" srcOrd="0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7A8AF52B-77A4-44AF-8188-5F2337468F08}" type="presOf" srcId="{980806E7-AC80-45A1-AA1A-E8B1FF10849F}" destId="{073715CA-E03C-4C93-93D0-51DA1EFA0CBB}" srcOrd="1" destOrd="0" presId="urn:microsoft.com/office/officeart/2005/8/layout/process4"/>
    <dgm:cxn modelId="{55160297-5618-40BE-A903-91D4D4ECED4C}" type="presOf" srcId="{3C11A5EE-C37D-42F3-90CD-70EE61874D0F}" destId="{8BA1F2CB-300C-45F4-98FA-B9ABE741853E}" srcOrd="0" destOrd="0" presId="urn:microsoft.com/office/officeart/2005/8/layout/process4"/>
    <dgm:cxn modelId="{663E383F-6850-4F1F-AD35-B4F510A79739}" type="presOf" srcId="{980806E7-AC80-45A1-AA1A-E8B1FF10849F}" destId="{258E4B4D-6385-4D9B-A793-CA3E2550ED9E}" srcOrd="0" destOrd="0" presId="urn:microsoft.com/office/officeart/2005/8/layout/process4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64CEC7D4-0B3A-4AA4-A94A-0716551EB8B1}" type="presOf" srcId="{223F443D-E0CF-40F9-86D8-6C966C04A57A}" destId="{8E6107EE-D201-4299-9D9E-EF3E2BF998A2}" srcOrd="0" destOrd="0" presId="urn:microsoft.com/office/officeart/2005/8/layout/process4"/>
    <dgm:cxn modelId="{B92695CB-3F61-4000-AD8F-2625B8D013A2}" type="presParOf" srcId="{1AF6C045-97E0-4CCF-B2B2-0FC9C25FFC2A}" destId="{9DD02EA1-8250-47A3-A615-254E92828256}" srcOrd="0" destOrd="0" presId="urn:microsoft.com/office/officeart/2005/8/layout/process4"/>
    <dgm:cxn modelId="{4BA280C1-2EFF-4980-AD56-EE5C6DCD147C}" type="presParOf" srcId="{9DD02EA1-8250-47A3-A615-254E92828256}" destId="{258E4B4D-6385-4D9B-A793-CA3E2550ED9E}" srcOrd="0" destOrd="0" presId="urn:microsoft.com/office/officeart/2005/8/layout/process4"/>
    <dgm:cxn modelId="{C0377176-BDF4-44E8-AC48-C38C8EBE3A38}" type="presParOf" srcId="{9DD02EA1-8250-47A3-A615-254E92828256}" destId="{073715CA-E03C-4C93-93D0-51DA1EFA0CBB}" srcOrd="1" destOrd="0" presId="urn:microsoft.com/office/officeart/2005/8/layout/process4"/>
    <dgm:cxn modelId="{B7D5CA6F-EF89-4F1A-8027-96EE37E06991}" type="presParOf" srcId="{9DD02EA1-8250-47A3-A615-254E92828256}" destId="{96B8B6C4-7975-44DB-A501-4925FF092DA5}" srcOrd="2" destOrd="0" presId="urn:microsoft.com/office/officeart/2005/8/layout/process4"/>
    <dgm:cxn modelId="{18B2CFE7-FEB7-4117-B79E-3D923B5B0085}" type="presParOf" srcId="{96B8B6C4-7975-44DB-A501-4925FF092DA5}" destId="{8E6107EE-D201-4299-9D9E-EF3E2BF998A2}" srcOrd="0" destOrd="0" presId="urn:microsoft.com/office/officeart/2005/8/layout/process4"/>
    <dgm:cxn modelId="{C97AD645-AD1A-4332-A06E-C91CCAFD77D2}" type="presParOf" srcId="{1AF6C045-97E0-4CCF-B2B2-0FC9C25FFC2A}" destId="{2C338B9F-7457-44D5-92F9-B6B690CCB472}" srcOrd="1" destOrd="0" presId="urn:microsoft.com/office/officeart/2005/8/layout/process4"/>
    <dgm:cxn modelId="{3D66A18A-2E70-44E7-8313-DAB2B3427B9F}" type="presParOf" srcId="{1AF6C045-97E0-4CCF-B2B2-0FC9C25FFC2A}" destId="{46D62F64-444B-4198-97F5-BE1462E26B81}" srcOrd="2" destOrd="0" presId="urn:microsoft.com/office/officeart/2005/8/layout/process4"/>
    <dgm:cxn modelId="{AFE5C88A-77E3-4B33-AA1E-9B2701E7A913}" type="presParOf" srcId="{46D62F64-444B-4198-97F5-BE1462E26B81}" destId="{F003D96D-3914-4CA8-BD51-56B22D2EF42F}" srcOrd="0" destOrd="0" presId="urn:microsoft.com/office/officeart/2005/8/layout/process4"/>
    <dgm:cxn modelId="{BB4CEDFE-78B8-4CFD-86C4-29FCBD480FDF}" type="presParOf" srcId="{46D62F64-444B-4198-97F5-BE1462E26B81}" destId="{7302E7D3-235A-4722-9618-4C5F26A80810}" srcOrd="1" destOrd="0" presId="urn:microsoft.com/office/officeart/2005/8/layout/process4"/>
    <dgm:cxn modelId="{B47330AF-6107-4B7C-93FD-DEC23ADF61BA}" type="presParOf" srcId="{46D62F64-444B-4198-97F5-BE1462E26B81}" destId="{D18332FE-86BE-46CE-BA80-6B3F8A9CCC55}" srcOrd="2" destOrd="0" presId="urn:microsoft.com/office/officeart/2005/8/layout/process4"/>
    <dgm:cxn modelId="{CF624129-A7B8-4819-883A-A923E8E5398F}" type="presParOf" srcId="{D18332FE-86BE-46CE-BA80-6B3F8A9CCC55}" destId="{DD5C48D2-875C-4C60-A23C-F57E7BDD2C3E}" srcOrd="0" destOrd="0" presId="urn:microsoft.com/office/officeart/2005/8/layout/process4"/>
    <dgm:cxn modelId="{A2CB0AAE-1FE0-4E69-8802-041AD19D1950}" type="presParOf" srcId="{1AF6C045-97E0-4CCF-B2B2-0FC9C25FFC2A}" destId="{B136F860-4B72-4CD7-BC3A-B5F5DCB0D610}" srcOrd="3" destOrd="0" presId="urn:microsoft.com/office/officeart/2005/8/layout/process4"/>
    <dgm:cxn modelId="{8D8E67CE-8FD0-49BC-833B-FFF4847A36B3}" type="presParOf" srcId="{1AF6C045-97E0-4CCF-B2B2-0FC9C25FFC2A}" destId="{D8368C9F-0415-4281-85C4-B001DF888954}" srcOrd="4" destOrd="0" presId="urn:microsoft.com/office/officeart/2005/8/layout/process4"/>
    <dgm:cxn modelId="{2D59FBCE-EB0C-472F-8713-A47EFEB4469E}" type="presParOf" srcId="{D8368C9F-0415-4281-85C4-B001DF888954}" destId="{174680B7-445D-440C-84BC-8BDCF7F1478D}" srcOrd="0" destOrd="0" presId="urn:microsoft.com/office/officeart/2005/8/layout/process4"/>
    <dgm:cxn modelId="{AD6F7C42-6CCA-4FB0-A4B1-CACC22998EFD}" type="presParOf" srcId="{D8368C9F-0415-4281-85C4-B001DF888954}" destId="{C35CD210-5048-4B4B-8165-014648043AD3}" srcOrd="1" destOrd="0" presId="urn:microsoft.com/office/officeart/2005/8/layout/process4"/>
    <dgm:cxn modelId="{62DA2AA3-78FB-4B30-9552-5F39A9FE31AA}" type="presParOf" srcId="{D8368C9F-0415-4281-85C4-B001DF888954}" destId="{6406A492-A437-4A5B-A0DA-7859E8187165}" srcOrd="2" destOrd="0" presId="urn:microsoft.com/office/officeart/2005/8/layout/process4"/>
    <dgm:cxn modelId="{9154103F-9535-4423-AD61-3C2921723EFC}" type="presParOf" srcId="{6406A492-A437-4A5B-A0DA-7859E8187165}" destId="{6C274AB0-25C7-4DA1-804D-0829C1A725C8}" srcOrd="0" destOrd="0" presId="urn:microsoft.com/office/officeart/2005/8/layout/process4"/>
    <dgm:cxn modelId="{06B5ECD9-A751-4612-80F0-7DEC714C4AFE}" type="presParOf" srcId="{1AF6C045-97E0-4CCF-B2B2-0FC9C25FFC2A}" destId="{181CA92B-E882-4978-898E-3AE2079C622B}" srcOrd="5" destOrd="0" presId="urn:microsoft.com/office/officeart/2005/8/layout/process4"/>
    <dgm:cxn modelId="{E1428806-EC34-42B9-A1DE-252C9556E262}" type="presParOf" srcId="{1AF6C045-97E0-4CCF-B2B2-0FC9C25FFC2A}" destId="{2960AFDD-705D-462E-92DA-ADECF50568AB}" srcOrd="6" destOrd="0" presId="urn:microsoft.com/office/officeart/2005/8/layout/process4"/>
    <dgm:cxn modelId="{ED993AF8-D85D-425C-B932-BE3D7888A13B}" type="presParOf" srcId="{2960AFDD-705D-462E-92DA-ADECF50568AB}" destId="{4534E7CF-5E41-403E-8E98-EB7E921B5F8A}" srcOrd="0" destOrd="0" presId="urn:microsoft.com/office/officeart/2005/8/layout/process4"/>
    <dgm:cxn modelId="{F2D03D05-11BD-4996-B7C0-94B1DDED2F83}" type="presParOf" srcId="{2960AFDD-705D-462E-92DA-ADECF50568AB}" destId="{C19678F6-32E9-407F-B7C2-CACC281D09CB}" srcOrd="1" destOrd="0" presId="urn:microsoft.com/office/officeart/2005/8/layout/process4"/>
    <dgm:cxn modelId="{BBCBDD47-A15E-4361-9B91-A4B74B91D8BE}" type="presParOf" srcId="{2960AFDD-705D-462E-92DA-ADECF50568AB}" destId="{5E258312-9F3F-4174-AE2E-BD4EE4419FF9}" srcOrd="2" destOrd="0" presId="urn:microsoft.com/office/officeart/2005/8/layout/process4"/>
    <dgm:cxn modelId="{B3827A87-2061-40D7-B89C-893FF81B8621}" type="presParOf" srcId="{5E258312-9F3F-4174-AE2E-BD4EE4419FF9}" destId="{8BA1F2CB-300C-45F4-98FA-B9ABE741853E}" srcOrd="0" destOrd="0" presId="urn:microsoft.com/office/officeart/2005/8/layout/process4"/>
    <dgm:cxn modelId="{5C9B1D04-916A-48EF-A0CF-B99D114CA357}" type="presParOf" srcId="{1AF6C045-97E0-4CCF-B2B2-0FC9C25FFC2A}" destId="{60B2AE38-92B8-41B3-9692-6F11127DC890}" srcOrd="7" destOrd="0" presId="urn:microsoft.com/office/officeart/2005/8/layout/process4"/>
    <dgm:cxn modelId="{FD94D326-E926-4A08-96B5-D7934F5DDF24}" type="presParOf" srcId="{1AF6C045-97E0-4CCF-B2B2-0FC9C25FFC2A}" destId="{52621636-F888-4653-BDF0-1AD1CB03C3A2}" srcOrd="8" destOrd="0" presId="urn:microsoft.com/office/officeart/2005/8/layout/process4"/>
    <dgm:cxn modelId="{1B114B20-AEB9-4BB6-A5F8-229561C5F5D7}" type="presParOf" srcId="{52621636-F888-4653-BDF0-1AD1CB03C3A2}" destId="{1BFD6557-42BB-493B-9792-2BC48DBFF5DB}" srcOrd="0" destOrd="0" presId="urn:microsoft.com/office/officeart/2005/8/layout/process4"/>
    <dgm:cxn modelId="{7BD220DC-962F-46D6-937E-2DE09E7483AE}" type="presParOf" srcId="{52621636-F888-4653-BDF0-1AD1CB03C3A2}" destId="{E726899E-8964-401F-86E7-DC952F2BF89F}" srcOrd="1" destOrd="0" presId="urn:microsoft.com/office/officeart/2005/8/layout/process4"/>
    <dgm:cxn modelId="{BD396EFC-F1FC-4069-BBF1-B576C00C3CAE}" type="presParOf" srcId="{52621636-F888-4653-BDF0-1AD1CB03C3A2}" destId="{F7470A01-1918-41A4-B847-634B089E3584}" srcOrd="2" destOrd="0" presId="urn:microsoft.com/office/officeart/2005/8/layout/process4"/>
    <dgm:cxn modelId="{AD2A431F-0972-4687-B3AC-E78BC01568A0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B47A03F1-83E6-45CE-A338-A4C8950BC2E8}" type="presOf" srcId="{3C11A5EE-C37D-42F3-90CD-70EE61874D0F}" destId="{8BA1F2CB-300C-45F4-98FA-B9ABE741853E}" srcOrd="0" destOrd="0" presId="urn:microsoft.com/office/officeart/2005/8/layout/process4"/>
    <dgm:cxn modelId="{7CB88AC0-C14B-4FD3-B006-FF611451BDB7}" type="presOf" srcId="{9BCEFB2D-D50A-41A7-863F-BE193DC2ACE2}" destId="{4534E7CF-5E41-403E-8E98-EB7E921B5F8A}" srcOrd="0" destOrd="0" presId="urn:microsoft.com/office/officeart/2005/8/layout/process4"/>
    <dgm:cxn modelId="{1F7E6934-A3B1-4BBB-8FB2-19B2140026D0}" type="presOf" srcId="{3DDEC0BC-D774-4BD5-B2EA-0314BCC3ABC2}" destId="{7302E7D3-235A-4722-9618-4C5F26A80810}" srcOrd="1" destOrd="0" presId="urn:microsoft.com/office/officeart/2005/8/layout/process4"/>
    <dgm:cxn modelId="{60D2240D-B1F4-45A5-840F-9DEA6E70405D}" type="presOf" srcId="{3DDEC0BC-D774-4BD5-B2EA-0314BCC3ABC2}" destId="{F003D96D-3914-4CA8-BD51-56B22D2EF42F}" srcOrd="0" destOrd="0" presId="urn:microsoft.com/office/officeart/2005/8/layout/process4"/>
    <dgm:cxn modelId="{8E6A22A0-92E5-44C2-965C-3B271DE1C531}" type="presOf" srcId="{80A3C256-7215-4FFF-8D52-22547BDCF346}" destId="{1BFD6557-42BB-493B-9792-2BC48DBFF5DB}" srcOrd="0" destOrd="0" presId="urn:microsoft.com/office/officeart/2005/8/layout/process4"/>
    <dgm:cxn modelId="{DC9793B4-A9CD-48EF-8440-6F1FED497405}" type="presOf" srcId="{980806E7-AC80-45A1-AA1A-E8B1FF10849F}" destId="{258E4B4D-6385-4D9B-A793-CA3E2550ED9E}" srcOrd="0" destOrd="0" presId="urn:microsoft.com/office/officeart/2005/8/layout/process4"/>
    <dgm:cxn modelId="{446464B2-32B5-41B3-BBF6-FA5F33E7B918}" type="presOf" srcId="{9BCEFB2D-D50A-41A7-863F-BE193DC2ACE2}" destId="{C19678F6-32E9-407F-B7C2-CACC281D09CB}" srcOrd="1" destOrd="0" presId="urn:microsoft.com/office/officeart/2005/8/layout/process4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9BBFB27F-6534-4AC1-8D5E-EDA14DCF0DA5}" type="presOf" srcId="{1720ABDA-2CD1-4830-B318-792EED7A8E69}" destId="{DD5C48D2-875C-4C60-A23C-F57E7BDD2C3E}" srcOrd="0" destOrd="0" presId="urn:microsoft.com/office/officeart/2005/8/layout/process4"/>
    <dgm:cxn modelId="{9F97E105-FCF9-4823-85DA-A854A43DD6FD}" type="presOf" srcId="{1D303F89-D755-41F5-A940-E604E75DC135}" destId="{6C274AB0-25C7-4DA1-804D-0829C1A725C8}" srcOrd="0" destOrd="0" presId="urn:microsoft.com/office/officeart/2005/8/layout/process4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211F43B6-1A7D-41D4-90F4-17DD34A1ABA3}" type="presOf" srcId="{02C98BE0-D131-48C7-BD3F-34D3A17C3602}" destId="{174680B7-445D-440C-84BC-8BDCF7F1478D}" srcOrd="0" destOrd="0" presId="urn:microsoft.com/office/officeart/2005/8/layout/process4"/>
    <dgm:cxn modelId="{7A6F4E47-583F-41B0-A1AB-21376F95B277}" type="presOf" srcId="{4756E63A-D991-4993-B7CA-78984FAA35BD}" destId="{C195A7D9-A6A2-419D-B7ED-2B534BD72A91}" srcOrd="0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D0007652-053F-4772-85D6-A1DF57047D0A}" type="presOf" srcId="{24C2064E-E88C-4020-8EBC-1EC765A5EA2B}" destId="{1AF6C045-97E0-4CCF-B2B2-0FC9C25FFC2A}" srcOrd="0" destOrd="0" presId="urn:microsoft.com/office/officeart/2005/8/layout/process4"/>
    <dgm:cxn modelId="{4FABC110-38FE-4A98-B733-F44C9D1DEF26}" type="presOf" srcId="{80A3C256-7215-4FFF-8D52-22547BDCF346}" destId="{E726899E-8964-401F-86E7-DC952F2BF89F}" srcOrd="1" destOrd="0" presId="urn:microsoft.com/office/officeart/2005/8/layout/process4"/>
    <dgm:cxn modelId="{C38CA20A-4E2D-46EE-A71A-87CCD59D1D22}" type="presOf" srcId="{02C98BE0-D131-48C7-BD3F-34D3A17C3602}" destId="{C35CD210-5048-4B4B-8165-014648043AD3}" srcOrd="1" destOrd="0" presId="urn:microsoft.com/office/officeart/2005/8/layout/process4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00F3AB97-ABEF-4F34-BF8F-C69066F1DAD7}" type="presOf" srcId="{980806E7-AC80-45A1-AA1A-E8B1FF10849F}" destId="{073715CA-E03C-4C93-93D0-51DA1EFA0CBB}" srcOrd="1" destOrd="0" presId="urn:microsoft.com/office/officeart/2005/8/layout/process4"/>
    <dgm:cxn modelId="{1AA8582C-DA0B-498B-B13E-1829FCF8F377}" type="presOf" srcId="{223F443D-E0CF-40F9-86D8-6C966C04A57A}" destId="{8E6107EE-D201-4299-9D9E-EF3E2BF998A2}" srcOrd="0" destOrd="0" presId="urn:microsoft.com/office/officeart/2005/8/layout/process4"/>
    <dgm:cxn modelId="{7E3D89D2-D93F-4E1E-B838-0A82DD5A61A9}" type="presParOf" srcId="{1AF6C045-97E0-4CCF-B2B2-0FC9C25FFC2A}" destId="{9DD02EA1-8250-47A3-A615-254E92828256}" srcOrd="0" destOrd="0" presId="urn:microsoft.com/office/officeart/2005/8/layout/process4"/>
    <dgm:cxn modelId="{41D31E6A-73AB-4442-A27B-F01A07AC4240}" type="presParOf" srcId="{9DD02EA1-8250-47A3-A615-254E92828256}" destId="{258E4B4D-6385-4D9B-A793-CA3E2550ED9E}" srcOrd="0" destOrd="0" presId="urn:microsoft.com/office/officeart/2005/8/layout/process4"/>
    <dgm:cxn modelId="{35551CF6-D507-411B-88D2-4C48897DC314}" type="presParOf" srcId="{9DD02EA1-8250-47A3-A615-254E92828256}" destId="{073715CA-E03C-4C93-93D0-51DA1EFA0CBB}" srcOrd="1" destOrd="0" presId="urn:microsoft.com/office/officeart/2005/8/layout/process4"/>
    <dgm:cxn modelId="{2FBA4002-7661-4C1D-AD6D-0C75206819F0}" type="presParOf" srcId="{9DD02EA1-8250-47A3-A615-254E92828256}" destId="{96B8B6C4-7975-44DB-A501-4925FF092DA5}" srcOrd="2" destOrd="0" presId="urn:microsoft.com/office/officeart/2005/8/layout/process4"/>
    <dgm:cxn modelId="{E641EF41-3EBC-47CF-A1AF-B29DD40B97DD}" type="presParOf" srcId="{96B8B6C4-7975-44DB-A501-4925FF092DA5}" destId="{8E6107EE-D201-4299-9D9E-EF3E2BF998A2}" srcOrd="0" destOrd="0" presId="urn:microsoft.com/office/officeart/2005/8/layout/process4"/>
    <dgm:cxn modelId="{F59A9F4C-C6FA-4F2E-866F-4A2D443CF675}" type="presParOf" srcId="{1AF6C045-97E0-4CCF-B2B2-0FC9C25FFC2A}" destId="{2C338B9F-7457-44D5-92F9-B6B690CCB472}" srcOrd="1" destOrd="0" presId="urn:microsoft.com/office/officeart/2005/8/layout/process4"/>
    <dgm:cxn modelId="{742720C4-55C0-46DD-B2BA-93A31BCCE10C}" type="presParOf" srcId="{1AF6C045-97E0-4CCF-B2B2-0FC9C25FFC2A}" destId="{46D62F64-444B-4198-97F5-BE1462E26B81}" srcOrd="2" destOrd="0" presId="urn:microsoft.com/office/officeart/2005/8/layout/process4"/>
    <dgm:cxn modelId="{0FE62775-0927-4757-AAB8-78659C7B18B8}" type="presParOf" srcId="{46D62F64-444B-4198-97F5-BE1462E26B81}" destId="{F003D96D-3914-4CA8-BD51-56B22D2EF42F}" srcOrd="0" destOrd="0" presId="urn:microsoft.com/office/officeart/2005/8/layout/process4"/>
    <dgm:cxn modelId="{3D34AFAB-E199-4FC6-BAA5-DD4CE6900DAF}" type="presParOf" srcId="{46D62F64-444B-4198-97F5-BE1462E26B81}" destId="{7302E7D3-235A-4722-9618-4C5F26A80810}" srcOrd="1" destOrd="0" presId="urn:microsoft.com/office/officeart/2005/8/layout/process4"/>
    <dgm:cxn modelId="{1F9CF9F8-A3C1-4D2B-8296-A300B000B2C0}" type="presParOf" srcId="{46D62F64-444B-4198-97F5-BE1462E26B81}" destId="{D18332FE-86BE-46CE-BA80-6B3F8A9CCC55}" srcOrd="2" destOrd="0" presId="urn:microsoft.com/office/officeart/2005/8/layout/process4"/>
    <dgm:cxn modelId="{F214DCB5-0AB7-4216-965A-16A2A4A9C37F}" type="presParOf" srcId="{D18332FE-86BE-46CE-BA80-6B3F8A9CCC55}" destId="{DD5C48D2-875C-4C60-A23C-F57E7BDD2C3E}" srcOrd="0" destOrd="0" presId="urn:microsoft.com/office/officeart/2005/8/layout/process4"/>
    <dgm:cxn modelId="{79F8173D-17C7-4667-A2B3-B954C5CFA077}" type="presParOf" srcId="{1AF6C045-97E0-4CCF-B2B2-0FC9C25FFC2A}" destId="{B136F860-4B72-4CD7-BC3A-B5F5DCB0D610}" srcOrd="3" destOrd="0" presId="urn:microsoft.com/office/officeart/2005/8/layout/process4"/>
    <dgm:cxn modelId="{99AF32B5-4DC5-40A6-9242-066D803B4F56}" type="presParOf" srcId="{1AF6C045-97E0-4CCF-B2B2-0FC9C25FFC2A}" destId="{D8368C9F-0415-4281-85C4-B001DF888954}" srcOrd="4" destOrd="0" presId="urn:microsoft.com/office/officeart/2005/8/layout/process4"/>
    <dgm:cxn modelId="{914D89B3-ACA6-4B6A-A9B9-98DD180E210D}" type="presParOf" srcId="{D8368C9F-0415-4281-85C4-B001DF888954}" destId="{174680B7-445D-440C-84BC-8BDCF7F1478D}" srcOrd="0" destOrd="0" presId="urn:microsoft.com/office/officeart/2005/8/layout/process4"/>
    <dgm:cxn modelId="{35E0C70E-C5AE-484C-AEEE-A94F4AB71A90}" type="presParOf" srcId="{D8368C9F-0415-4281-85C4-B001DF888954}" destId="{C35CD210-5048-4B4B-8165-014648043AD3}" srcOrd="1" destOrd="0" presId="urn:microsoft.com/office/officeart/2005/8/layout/process4"/>
    <dgm:cxn modelId="{569F6E6F-6F8A-4089-961A-C425C46689DA}" type="presParOf" srcId="{D8368C9F-0415-4281-85C4-B001DF888954}" destId="{6406A492-A437-4A5B-A0DA-7859E8187165}" srcOrd="2" destOrd="0" presId="urn:microsoft.com/office/officeart/2005/8/layout/process4"/>
    <dgm:cxn modelId="{EE4E3780-73E7-4087-8E0E-E332F494AB88}" type="presParOf" srcId="{6406A492-A437-4A5B-A0DA-7859E8187165}" destId="{6C274AB0-25C7-4DA1-804D-0829C1A725C8}" srcOrd="0" destOrd="0" presId="urn:microsoft.com/office/officeart/2005/8/layout/process4"/>
    <dgm:cxn modelId="{9DCFAA88-C0C9-4BAC-9BC1-1DBADD5CE65A}" type="presParOf" srcId="{1AF6C045-97E0-4CCF-B2B2-0FC9C25FFC2A}" destId="{181CA92B-E882-4978-898E-3AE2079C622B}" srcOrd="5" destOrd="0" presId="urn:microsoft.com/office/officeart/2005/8/layout/process4"/>
    <dgm:cxn modelId="{300D2489-D1AC-49CD-AB62-F3FCB12745AE}" type="presParOf" srcId="{1AF6C045-97E0-4CCF-B2B2-0FC9C25FFC2A}" destId="{2960AFDD-705D-462E-92DA-ADECF50568AB}" srcOrd="6" destOrd="0" presId="urn:microsoft.com/office/officeart/2005/8/layout/process4"/>
    <dgm:cxn modelId="{6BF2331A-5D92-4F9A-BAEA-B4A66E684071}" type="presParOf" srcId="{2960AFDD-705D-462E-92DA-ADECF50568AB}" destId="{4534E7CF-5E41-403E-8E98-EB7E921B5F8A}" srcOrd="0" destOrd="0" presId="urn:microsoft.com/office/officeart/2005/8/layout/process4"/>
    <dgm:cxn modelId="{FF903B33-7A80-428C-A3A7-9985C3A44048}" type="presParOf" srcId="{2960AFDD-705D-462E-92DA-ADECF50568AB}" destId="{C19678F6-32E9-407F-B7C2-CACC281D09CB}" srcOrd="1" destOrd="0" presId="urn:microsoft.com/office/officeart/2005/8/layout/process4"/>
    <dgm:cxn modelId="{4B1BB96C-08F7-4221-8443-5FE691897E1B}" type="presParOf" srcId="{2960AFDD-705D-462E-92DA-ADECF50568AB}" destId="{5E258312-9F3F-4174-AE2E-BD4EE4419FF9}" srcOrd="2" destOrd="0" presId="urn:microsoft.com/office/officeart/2005/8/layout/process4"/>
    <dgm:cxn modelId="{8A4FA26F-3CBD-4982-A32A-A318E7CF6F2B}" type="presParOf" srcId="{5E258312-9F3F-4174-AE2E-BD4EE4419FF9}" destId="{8BA1F2CB-300C-45F4-98FA-B9ABE741853E}" srcOrd="0" destOrd="0" presId="urn:microsoft.com/office/officeart/2005/8/layout/process4"/>
    <dgm:cxn modelId="{4C8AEBAB-E9C8-4820-9544-61C6487E7CDE}" type="presParOf" srcId="{1AF6C045-97E0-4CCF-B2B2-0FC9C25FFC2A}" destId="{60B2AE38-92B8-41B3-9692-6F11127DC890}" srcOrd="7" destOrd="0" presId="urn:microsoft.com/office/officeart/2005/8/layout/process4"/>
    <dgm:cxn modelId="{8D480369-EE3B-49B8-8948-4374E0B9B919}" type="presParOf" srcId="{1AF6C045-97E0-4CCF-B2B2-0FC9C25FFC2A}" destId="{52621636-F888-4653-BDF0-1AD1CB03C3A2}" srcOrd="8" destOrd="0" presId="urn:microsoft.com/office/officeart/2005/8/layout/process4"/>
    <dgm:cxn modelId="{B9B7B86F-5297-4BF4-B3EF-1DD558B32617}" type="presParOf" srcId="{52621636-F888-4653-BDF0-1AD1CB03C3A2}" destId="{1BFD6557-42BB-493B-9792-2BC48DBFF5DB}" srcOrd="0" destOrd="0" presId="urn:microsoft.com/office/officeart/2005/8/layout/process4"/>
    <dgm:cxn modelId="{B2CC66B9-859F-4307-ACD4-EA5AB62552C6}" type="presParOf" srcId="{52621636-F888-4653-BDF0-1AD1CB03C3A2}" destId="{E726899E-8964-401F-86E7-DC952F2BF89F}" srcOrd="1" destOrd="0" presId="urn:microsoft.com/office/officeart/2005/8/layout/process4"/>
    <dgm:cxn modelId="{693C72DE-781C-4A51-BE73-430C116F6402}" type="presParOf" srcId="{52621636-F888-4653-BDF0-1AD1CB03C3A2}" destId="{F7470A01-1918-41A4-B847-634B089E3584}" srcOrd="2" destOrd="0" presId="urn:microsoft.com/office/officeart/2005/8/layout/process4"/>
    <dgm:cxn modelId="{84E884EB-1013-46CD-B75C-27DDEDC24889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 custLinFactNeighborX="7971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7F10FD8F-01E4-48A7-8B04-5DCEF4617D06}" type="presOf" srcId="{1720ABDA-2CD1-4830-B318-792EED7A8E69}" destId="{DD5C48D2-875C-4C60-A23C-F57E7BDD2C3E}" srcOrd="0" destOrd="0" presId="urn:microsoft.com/office/officeart/2005/8/layout/process4"/>
    <dgm:cxn modelId="{10B17189-4BFE-414F-9421-97C19D938B2D}" type="presOf" srcId="{3C11A5EE-C37D-42F3-90CD-70EE61874D0F}" destId="{8BA1F2CB-300C-45F4-98FA-B9ABE741853E}" srcOrd="0" destOrd="0" presId="urn:microsoft.com/office/officeart/2005/8/layout/process4"/>
    <dgm:cxn modelId="{269C91A7-8BD4-4688-8EEC-50DA46951E0D}" type="presOf" srcId="{980806E7-AC80-45A1-AA1A-E8B1FF10849F}" destId="{258E4B4D-6385-4D9B-A793-CA3E2550ED9E}" srcOrd="0" destOrd="0" presId="urn:microsoft.com/office/officeart/2005/8/layout/process4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026D7896-919E-4B7C-86E2-7177758A3DED}" type="presOf" srcId="{02C98BE0-D131-48C7-BD3F-34D3A17C3602}" destId="{174680B7-445D-440C-84BC-8BDCF7F1478D}" srcOrd="0" destOrd="0" presId="urn:microsoft.com/office/officeart/2005/8/layout/process4"/>
    <dgm:cxn modelId="{7528E36E-FD6D-435B-A5B7-DD8C661E13FF}" type="presOf" srcId="{02C98BE0-D131-48C7-BD3F-34D3A17C3602}" destId="{C35CD210-5048-4B4B-8165-014648043AD3}" srcOrd="1" destOrd="0" presId="urn:microsoft.com/office/officeart/2005/8/layout/process4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F42DD468-B61C-4387-9B5F-4AEF4371649E}" type="presOf" srcId="{223F443D-E0CF-40F9-86D8-6C966C04A57A}" destId="{8E6107EE-D201-4299-9D9E-EF3E2BF998A2}" srcOrd="0" destOrd="0" presId="urn:microsoft.com/office/officeart/2005/8/layout/process4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3C2DE198-F3E8-4175-A6D9-9A00ED5C878F}" type="presOf" srcId="{9BCEFB2D-D50A-41A7-863F-BE193DC2ACE2}" destId="{4534E7CF-5E41-403E-8E98-EB7E921B5F8A}" srcOrd="0" destOrd="0" presId="urn:microsoft.com/office/officeart/2005/8/layout/process4"/>
    <dgm:cxn modelId="{96502015-5E10-4A09-B3B6-C722F3AD9EDC}" type="presOf" srcId="{80A3C256-7215-4FFF-8D52-22547BDCF346}" destId="{1BFD6557-42BB-493B-9792-2BC48DBFF5DB}" srcOrd="0" destOrd="0" presId="urn:microsoft.com/office/officeart/2005/8/layout/process4"/>
    <dgm:cxn modelId="{9A6C20F9-D890-4943-838F-74B75DA52D6F}" type="presOf" srcId="{3DDEC0BC-D774-4BD5-B2EA-0314BCC3ABC2}" destId="{F003D96D-3914-4CA8-BD51-56B22D2EF42F}" srcOrd="0" destOrd="0" presId="urn:microsoft.com/office/officeart/2005/8/layout/process4"/>
    <dgm:cxn modelId="{AB2D4D77-5C4F-4C7C-B1AD-24BAB06943B2}" type="presOf" srcId="{4756E63A-D991-4993-B7CA-78984FAA35BD}" destId="{C195A7D9-A6A2-419D-B7ED-2B534BD72A91}" srcOrd="0" destOrd="0" presId="urn:microsoft.com/office/officeart/2005/8/layout/process4"/>
    <dgm:cxn modelId="{19E818A6-A2D6-4E96-9BAE-315B21087855}" type="presOf" srcId="{24C2064E-E88C-4020-8EBC-1EC765A5EA2B}" destId="{1AF6C045-97E0-4CCF-B2B2-0FC9C25FFC2A}" srcOrd="0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B1221A91-F11D-406B-8389-51340F40FD33}" type="presOf" srcId="{1D303F89-D755-41F5-A940-E604E75DC135}" destId="{6C274AB0-25C7-4DA1-804D-0829C1A725C8}" srcOrd="0" destOrd="0" presId="urn:microsoft.com/office/officeart/2005/8/layout/process4"/>
    <dgm:cxn modelId="{1172BFF3-7ABA-49E5-A271-54073784CBE1}" type="presOf" srcId="{80A3C256-7215-4FFF-8D52-22547BDCF346}" destId="{E726899E-8964-401F-86E7-DC952F2BF89F}" srcOrd="1" destOrd="0" presId="urn:microsoft.com/office/officeart/2005/8/layout/process4"/>
    <dgm:cxn modelId="{A28EF802-6AAF-483A-813E-DE314F71EB9D}" type="presOf" srcId="{3DDEC0BC-D774-4BD5-B2EA-0314BCC3ABC2}" destId="{7302E7D3-235A-4722-9618-4C5F26A80810}" srcOrd="1" destOrd="0" presId="urn:microsoft.com/office/officeart/2005/8/layout/process4"/>
    <dgm:cxn modelId="{F998BE11-EA37-4BCA-92A2-67AE32AA3BF7}" type="presOf" srcId="{9BCEFB2D-D50A-41A7-863F-BE193DC2ACE2}" destId="{C19678F6-32E9-407F-B7C2-CACC281D09CB}" srcOrd="1" destOrd="0" presId="urn:microsoft.com/office/officeart/2005/8/layout/process4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DF792AF2-B0FA-4A57-B9AA-8BE806CBA6DB}" type="presOf" srcId="{980806E7-AC80-45A1-AA1A-E8B1FF10849F}" destId="{073715CA-E03C-4C93-93D0-51DA1EFA0CBB}" srcOrd="1" destOrd="0" presId="urn:microsoft.com/office/officeart/2005/8/layout/process4"/>
    <dgm:cxn modelId="{A351F539-2131-420C-86F3-E078A362FBEF}" type="presParOf" srcId="{1AF6C045-97E0-4CCF-B2B2-0FC9C25FFC2A}" destId="{9DD02EA1-8250-47A3-A615-254E92828256}" srcOrd="0" destOrd="0" presId="urn:microsoft.com/office/officeart/2005/8/layout/process4"/>
    <dgm:cxn modelId="{F3F13A25-DADA-43FF-8A83-5712D2EB8B20}" type="presParOf" srcId="{9DD02EA1-8250-47A3-A615-254E92828256}" destId="{258E4B4D-6385-4D9B-A793-CA3E2550ED9E}" srcOrd="0" destOrd="0" presId="urn:microsoft.com/office/officeart/2005/8/layout/process4"/>
    <dgm:cxn modelId="{66D4F83D-C7A3-4B76-B7EE-F39F49FF60CC}" type="presParOf" srcId="{9DD02EA1-8250-47A3-A615-254E92828256}" destId="{073715CA-E03C-4C93-93D0-51DA1EFA0CBB}" srcOrd="1" destOrd="0" presId="urn:microsoft.com/office/officeart/2005/8/layout/process4"/>
    <dgm:cxn modelId="{5C4F2261-DA6C-4966-A72E-7075DAAF9B01}" type="presParOf" srcId="{9DD02EA1-8250-47A3-A615-254E92828256}" destId="{96B8B6C4-7975-44DB-A501-4925FF092DA5}" srcOrd="2" destOrd="0" presId="urn:microsoft.com/office/officeart/2005/8/layout/process4"/>
    <dgm:cxn modelId="{5C52CB6D-C5F7-4738-8AAD-31D2062157ED}" type="presParOf" srcId="{96B8B6C4-7975-44DB-A501-4925FF092DA5}" destId="{8E6107EE-D201-4299-9D9E-EF3E2BF998A2}" srcOrd="0" destOrd="0" presId="urn:microsoft.com/office/officeart/2005/8/layout/process4"/>
    <dgm:cxn modelId="{386A6B77-F7FE-4B08-9F14-E786BE309F1E}" type="presParOf" srcId="{1AF6C045-97E0-4CCF-B2B2-0FC9C25FFC2A}" destId="{2C338B9F-7457-44D5-92F9-B6B690CCB472}" srcOrd="1" destOrd="0" presId="urn:microsoft.com/office/officeart/2005/8/layout/process4"/>
    <dgm:cxn modelId="{ADBBAB70-C4AB-406C-8DD2-C8850DB530DC}" type="presParOf" srcId="{1AF6C045-97E0-4CCF-B2B2-0FC9C25FFC2A}" destId="{46D62F64-444B-4198-97F5-BE1462E26B81}" srcOrd="2" destOrd="0" presId="urn:microsoft.com/office/officeart/2005/8/layout/process4"/>
    <dgm:cxn modelId="{6C8EA77B-F534-4C28-9112-99B7706727A6}" type="presParOf" srcId="{46D62F64-444B-4198-97F5-BE1462E26B81}" destId="{F003D96D-3914-4CA8-BD51-56B22D2EF42F}" srcOrd="0" destOrd="0" presId="urn:microsoft.com/office/officeart/2005/8/layout/process4"/>
    <dgm:cxn modelId="{542975B5-D26C-4857-ACCC-8F89E68DD1A5}" type="presParOf" srcId="{46D62F64-444B-4198-97F5-BE1462E26B81}" destId="{7302E7D3-235A-4722-9618-4C5F26A80810}" srcOrd="1" destOrd="0" presId="urn:microsoft.com/office/officeart/2005/8/layout/process4"/>
    <dgm:cxn modelId="{4B28988B-124B-469E-9496-750F4EB7BE50}" type="presParOf" srcId="{46D62F64-444B-4198-97F5-BE1462E26B81}" destId="{D18332FE-86BE-46CE-BA80-6B3F8A9CCC55}" srcOrd="2" destOrd="0" presId="urn:microsoft.com/office/officeart/2005/8/layout/process4"/>
    <dgm:cxn modelId="{1F3DB0E2-8015-4329-A8B2-CECCE5A2044A}" type="presParOf" srcId="{D18332FE-86BE-46CE-BA80-6B3F8A9CCC55}" destId="{DD5C48D2-875C-4C60-A23C-F57E7BDD2C3E}" srcOrd="0" destOrd="0" presId="urn:microsoft.com/office/officeart/2005/8/layout/process4"/>
    <dgm:cxn modelId="{2D6D2B4E-0D3E-417A-95AD-46188F34BF8D}" type="presParOf" srcId="{1AF6C045-97E0-4CCF-B2B2-0FC9C25FFC2A}" destId="{B136F860-4B72-4CD7-BC3A-B5F5DCB0D610}" srcOrd="3" destOrd="0" presId="urn:microsoft.com/office/officeart/2005/8/layout/process4"/>
    <dgm:cxn modelId="{C206CB66-EDA9-437D-ABA7-5EF7B73BF872}" type="presParOf" srcId="{1AF6C045-97E0-4CCF-B2B2-0FC9C25FFC2A}" destId="{D8368C9F-0415-4281-85C4-B001DF888954}" srcOrd="4" destOrd="0" presId="urn:microsoft.com/office/officeart/2005/8/layout/process4"/>
    <dgm:cxn modelId="{3789966D-DD01-40E9-A3A2-8A6F410E0CC8}" type="presParOf" srcId="{D8368C9F-0415-4281-85C4-B001DF888954}" destId="{174680B7-445D-440C-84BC-8BDCF7F1478D}" srcOrd="0" destOrd="0" presId="urn:microsoft.com/office/officeart/2005/8/layout/process4"/>
    <dgm:cxn modelId="{3B21C82C-9DB9-4D3C-9787-D9CF24849B5F}" type="presParOf" srcId="{D8368C9F-0415-4281-85C4-B001DF888954}" destId="{C35CD210-5048-4B4B-8165-014648043AD3}" srcOrd="1" destOrd="0" presId="urn:microsoft.com/office/officeart/2005/8/layout/process4"/>
    <dgm:cxn modelId="{5BE769FA-D291-403D-B827-46A8F6C12077}" type="presParOf" srcId="{D8368C9F-0415-4281-85C4-B001DF888954}" destId="{6406A492-A437-4A5B-A0DA-7859E8187165}" srcOrd="2" destOrd="0" presId="urn:microsoft.com/office/officeart/2005/8/layout/process4"/>
    <dgm:cxn modelId="{D88F188F-752B-4FB1-A22E-BBBCE32A83FE}" type="presParOf" srcId="{6406A492-A437-4A5B-A0DA-7859E8187165}" destId="{6C274AB0-25C7-4DA1-804D-0829C1A725C8}" srcOrd="0" destOrd="0" presId="urn:microsoft.com/office/officeart/2005/8/layout/process4"/>
    <dgm:cxn modelId="{5B3F1585-9990-4FE5-B89A-0EDAADFED703}" type="presParOf" srcId="{1AF6C045-97E0-4CCF-B2B2-0FC9C25FFC2A}" destId="{181CA92B-E882-4978-898E-3AE2079C622B}" srcOrd="5" destOrd="0" presId="urn:microsoft.com/office/officeart/2005/8/layout/process4"/>
    <dgm:cxn modelId="{14B14B36-AEF1-4647-8D98-BBE039037036}" type="presParOf" srcId="{1AF6C045-97E0-4CCF-B2B2-0FC9C25FFC2A}" destId="{2960AFDD-705D-462E-92DA-ADECF50568AB}" srcOrd="6" destOrd="0" presId="urn:microsoft.com/office/officeart/2005/8/layout/process4"/>
    <dgm:cxn modelId="{FE93513B-6AF2-4AF4-86F4-72DF6F3A7723}" type="presParOf" srcId="{2960AFDD-705D-462E-92DA-ADECF50568AB}" destId="{4534E7CF-5E41-403E-8E98-EB7E921B5F8A}" srcOrd="0" destOrd="0" presId="urn:microsoft.com/office/officeart/2005/8/layout/process4"/>
    <dgm:cxn modelId="{EAB73A6A-BF9C-4818-A743-28A5BA239E62}" type="presParOf" srcId="{2960AFDD-705D-462E-92DA-ADECF50568AB}" destId="{C19678F6-32E9-407F-B7C2-CACC281D09CB}" srcOrd="1" destOrd="0" presId="urn:microsoft.com/office/officeart/2005/8/layout/process4"/>
    <dgm:cxn modelId="{C4E1203E-18A5-4B7A-8217-F84A4BCC7222}" type="presParOf" srcId="{2960AFDD-705D-462E-92DA-ADECF50568AB}" destId="{5E258312-9F3F-4174-AE2E-BD4EE4419FF9}" srcOrd="2" destOrd="0" presId="urn:microsoft.com/office/officeart/2005/8/layout/process4"/>
    <dgm:cxn modelId="{4A45E6EA-394B-4D7A-9970-D71AA330FC0B}" type="presParOf" srcId="{5E258312-9F3F-4174-AE2E-BD4EE4419FF9}" destId="{8BA1F2CB-300C-45F4-98FA-B9ABE741853E}" srcOrd="0" destOrd="0" presId="urn:microsoft.com/office/officeart/2005/8/layout/process4"/>
    <dgm:cxn modelId="{77FC727A-2F34-44B1-9F13-7CC49020A227}" type="presParOf" srcId="{1AF6C045-97E0-4CCF-B2B2-0FC9C25FFC2A}" destId="{60B2AE38-92B8-41B3-9692-6F11127DC890}" srcOrd="7" destOrd="0" presId="urn:microsoft.com/office/officeart/2005/8/layout/process4"/>
    <dgm:cxn modelId="{72B790A6-8F90-49FE-ABE9-2847B348742E}" type="presParOf" srcId="{1AF6C045-97E0-4CCF-B2B2-0FC9C25FFC2A}" destId="{52621636-F888-4653-BDF0-1AD1CB03C3A2}" srcOrd="8" destOrd="0" presId="urn:microsoft.com/office/officeart/2005/8/layout/process4"/>
    <dgm:cxn modelId="{25258146-9946-4198-B338-0E48A7454003}" type="presParOf" srcId="{52621636-F888-4653-BDF0-1AD1CB03C3A2}" destId="{1BFD6557-42BB-493B-9792-2BC48DBFF5DB}" srcOrd="0" destOrd="0" presId="urn:microsoft.com/office/officeart/2005/8/layout/process4"/>
    <dgm:cxn modelId="{A1A3A84B-6F56-4148-B5B4-D32D5B14E389}" type="presParOf" srcId="{52621636-F888-4653-BDF0-1AD1CB03C3A2}" destId="{E726899E-8964-401F-86E7-DC952F2BF89F}" srcOrd="1" destOrd="0" presId="urn:microsoft.com/office/officeart/2005/8/layout/process4"/>
    <dgm:cxn modelId="{27000395-90CB-4D16-AC04-85C66760F9C9}" type="presParOf" srcId="{52621636-F888-4653-BDF0-1AD1CB03C3A2}" destId="{F7470A01-1918-41A4-B847-634B089E3584}" srcOrd="2" destOrd="0" presId="urn:microsoft.com/office/officeart/2005/8/layout/process4"/>
    <dgm:cxn modelId="{BC4ECE51-60B9-4258-94D9-7E39D23B097E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8EB69850-8CA3-418F-A2BE-9260B7061BC0}" type="presOf" srcId="{1D303F89-D755-41F5-A940-E604E75DC135}" destId="{6C274AB0-25C7-4DA1-804D-0829C1A725C8}" srcOrd="0" destOrd="0" presId="urn:microsoft.com/office/officeart/2005/8/layout/process4"/>
    <dgm:cxn modelId="{E94B94BB-7F93-452D-AD09-DED651A63B7A}" type="presOf" srcId="{223F443D-E0CF-40F9-86D8-6C966C04A57A}" destId="{8E6107EE-D201-4299-9D9E-EF3E2BF998A2}" srcOrd="0" destOrd="0" presId="urn:microsoft.com/office/officeart/2005/8/layout/process4"/>
    <dgm:cxn modelId="{FCF6F868-F8E9-46D6-8F39-0F359409EA87}" type="presOf" srcId="{02C98BE0-D131-48C7-BD3F-34D3A17C3602}" destId="{174680B7-445D-440C-84BC-8BDCF7F1478D}" srcOrd="0" destOrd="0" presId="urn:microsoft.com/office/officeart/2005/8/layout/process4"/>
    <dgm:cxn modelId="{02D4C8E4-D1E3-45A6-A13A-61ED2BE32932}" type="presOf" srcId="{3DDEC0BC-D774-4BD5-B2EA-0314BCC3ABC2}" destId="{F003D96D-3914-4CA8-BD51-56B22D2EF42F}" srcOrd="0" destOrd="0" presId="urn:microsoft.com/office/officeart/2005/8/layout/process4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0DFB5C62-1C41-42A5-AB95-CA757DFA1319}" type="presOf" srcId="{80A3C256-7215-4FFF-8D52-22547BDCF346}" destId="{E726899E-8964-401F-86E7-DC952F2BF89F}" srcOrd="1" destOrd="0" presId="urn:microsoft.com/office/officeart/2005/8/layout/process4"/>
    <dgm:cxn modelId="{60B409E9-AAF8-484C-9523-9E3C939ABEF8}" type="presOf" srcId="{1720ABDA-2CD1-4830-B318-792EED7A8E69}" destId="{DD5C48D2-875C-4C60-A23C-F57E7BDD2C3E}" srcOrd="0" destOrd="0" presId="urn:microsoft.com/office/officeart/2005/8/layout/process4"/>
    <dgm:cxn modelId="{92A9A789-578E-4202-AD8B-764BF0D1275E}" type="presOf" srcId="{4756E63A-D991-4993-B7CA-78984FAA35BD}" destId="{C195A7D9-A6A2-419D-B7ED-2B534BD72A91}" srcOrd="0" destOrd="0" presId="urn:microsoft.com/office/officeart/2005/8/layout/process4"/>
    <dgm:cxn modelId="{8055528A-02E0-4DE0-85D9-379682564E72}" type="presOf" srcId="{980806E7-AC80-45A1-AA1A-E8B1FF10849F}" destId="{258E4B4D-6385-4D9B-A793-CA3E2550ED9E}" srcOrd="0" destOrd="0" presId="urn:microsoft.com/office/officeart/2005/8/layout/process4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25B51974-331A-4676-85BA-27D10357641F}" type="presOf" srcId="{02C98BE0-D131-48C7-BD3F-34D3A17C3602}" destId="{C35CD210-5048-4B4B-8165-014648043AD3}" srcOrd="1" destOrd="0" presId="urn:microsoft.com/office/officeart/2005/8/layout/process4"/>
    <dgm:cxn modelId="{80DE487C-03B7-4B53-A18C-7DC7FA24509C}" type="presOf" srcId="{80A3C256-7215-4FFF-8D52-22547BDCF346}" destId="{1BFD6557-42BB-493B-9792-2BC48DBFF5DB}" srcOrd="0" destOrd="0" presId="urn:microsoft.com/office/officeart/2005/8/layout/process4"/>
    <dgm:cxn modelId="{3BBBBCB7-6639-427C-91A5-E8E46F75BD4D}" type="presOf" srcId="{3DDEC0BC-D774-4BD5-B2EA-0314BCC3ABC2}" destId="{7302E7D3-235A-4722-9618-4C5F26A80810}" srcOrd="1" destOrd="0" presId="urn:microsoft.com/office/officeart/2005/8/layout/process4"/>
    <dgm:cxn modelId="{291DFAAE-9F5D-4C7A-B38E-4B53F2DAABC1}" type="presOf" srcId="{9BCEFB2D-D50A-41A7-863F-BE193DC2ACE2}" destId="{4534E7CF-5E41-403E-8E98-EB7E921B5F8A}" srcOrd="0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BF3481BC-05AF-4B92-AAD1-C54D0A5D1D1A}" type="presOf" srcId="{3C11A5EE-C37D-42F3-90CD-70EE61874D0F}" destId="{8BA1F2CB-300C-45F4-98FA-B9ABE741853E}" srcOrd="0" destOrd="0" presId="urn:microsoft.com/office/officeart/2005/8/layout/process4"/>
    <dgm:cxn modelId="{A10A6B0B-529A-4D2B-865D-3CC5A80A439C}" type="presOf" srcId="{980806E7-AC80-45A1-AA1A-E8B1FF10849F}" destId="{073715CA-E03C-4C93-93D0-51DA1EFA0CBB}" srcOrd="1" destOrd="0" presId="urn:microsoft.com/office/officeart/2005/8/layout/process4"/>
    <dgm:cxn modelId="{EF24BFF9-3366-482B-BBEF-7F8FD5E4D333}" type="presOf" srcId="{9BCEFB2D-D50A-41A7-863F-BE193DC2ACE2}" destId="{C19678F6-32E9-407F-B7C2-CACC281D09CB}" srcOrd="1" destOrd="0" presId="urn:microsoft.com/office/officeart/2005/8/layout/process4"/>
    <dgm:cxn modelId="{0233A204-0C1B-40C5-BAF7-88379BF5B4FD}" type="presOf" srcId="{24C2064E-E88C-4020-8EBC-1EC765A5EA2B}" destId="{1AF6C045-97E0-4CCF-B2B2-0FC9C25FFC2A}" srcOrd="0" destOrd="0" presId="urn:microsoft.com/office/officeart/2005/8/layout/process4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7B1788C2-0D33-458D-BB5F-73C483CA0DE4}" type="presParOf" srcId="{1AF6C045-97E0-4CCF-B2B2-0FC9C25FFC2A}" destId="{9DD02EA1-8250-47A3-A615-254E92828256}" srcOrd="0" destOrd="0" presId="urn:microsoft.com/office/officeart/2005/8/layout/process4"/>
    <dgm:cxn modelId="{D607293E-762D-4653-A188-BAB7D175057E}" type="presParOf" srcId="{9DD02EA1-8250-47A3-A615-254E92828256}" destId="{258E4B4D-6385-4D9B-A793-CA3E2550ED9E}" srcOrd="0" destOrd="0" presId="urn:microsoft.com/office/officeart/2005/8/layout/process4"/>
    <dgm:cxn modelId="{56F4CCD7-CA19-47C8-8086-9BA737060F92}" type="presParOf" srcId="{9DD02EA1-8250-47A3-A615-254E92828256}" destId="{073715CA-E03C-4C93-93D0-51DA1EFA0CBB}" srcOrd="1" destOrd="0" presId="urn:microsoft.com/office/officeart/2005/8/layout/process4"/>
    <dgm:cxn modelId="{3EFD71B5-766F-4E52-A721-92323244922C}" type="presParOf" srcId="{9DD02EA1-8250-47A3-A615-254E92828256}" destId="{96B8B6C4-7975-44DB-A501-4925FF092DA5}" srcOrd="2" destOrd="0" presId="urn:microsoft.com/office/officeart/2005/8/layout/process4"/>
    <dgm:cxn modelId="{B10C4412-E603-4906-B876-29F7988C21D1}" type="presParOf" srcId="{96B8B6C4-7975-44DB-A501-4925FF092DA5}" destId="{8E6107EE-D201-4299-9D9E-EF3E2BF998A2}" srcOrd="0" destOrd="0" presId="urn:microsoft.com/office/officeart/2005/8/layout/process4"/>
    <dgm:cxn modelId="{4FEEB309-ED25-4C30-98F5-827ED26B6873}" type="presParOf" srcId="{1AF6C045-97E0-4CCF-B2B2-0FC9C25FFC2A}" destId="{2C338B9F-7457-44D5-92F9-B6B690CCB472}" srcOrd="1" destOrd="0" presId="urn:microsoft.com/office/officeart/2005/8/layout/process4"/>
    <dgm:cxn modelId="{3EAF33F9-2C05-46AC-B734-C4212EB0079F}" type="presParOf" srcId="{1AF6C045-97E0-4CCF-B2B2-0FC9C25FFC2A}" destId="{46D62F64-444B-4198-97F5-BE1462E26B81}" srcOrd="2" destOrd="0" presId="urn:microsoft.com/office/officeart/2005/8/layout/process4"/>
    <dgm:cxn modelId="{EEC9C80D-EAF4-4DBA-A47E-C847B6DF15BB}" type="presParOf" srcId="{46D62F64-444B-4198-97F5-BE1462E26B81}" destId="{F003D96D-3914-4CA8-BD51-56B22D2EF42F}" srcOrd="0" destOrd="0" presId="urn:microsoft.com/office/officeart/2005/8/layout/process4"/>
    <dgm:cxn modelId="{1515B4CE-08B2-4D9D-B770-A977599785B8}" type="presParOf" srcId="{46D62F64-444B-4198-97F5-BE1462E26B81}" destId="{7302E7D3-235A-4722-9618-4C5F26A80810}" srcOrd="1" destOrd="0" presId="urn:microsoft.com/office/officeart/2005/8/layout/process4"/>
    <dgm:cxn modelId="{3A128ADB-64D6-4A20-B4A9-75FA89E8F40F}" type="presParOf" srcId="{46D62F64-444B-4198-97F5-BE1462E26B81}" destId="{D18332FE-86BE-46CE-BA80-6B3F8A9CCC55}" srcOrd="2" destOrd="0" presId="urn:microsoft.com/office/officeart/2005/8/layout/process4"/>
    <dgm:cxn modelId="{297C4710-8D8B-40CF-BB36-BA7CB2BCC759}" type="presParOf" srcId="{D18332FE-86BE-46CE-BA80-6B3F8A9CCC55}" destId="{DD5C48D2-875C-4C60-A23C-F57E7BDD2C3E}" srcOrd="0" destOrd="0" presId="urn:microsoft.com/office/officeart/2005/8/layout/process4"/>
    <dgm:cxn modelId="{D2A84626-3270-44B7-87F9-2DAF3C9D565B}" type="presParOf" srcId="{1AF6C045-97E0-4CCF-B2B2-0FC9C25FFC2A}" destId="{B136F860-4B72-4CD7-BC3A-B5F5DCB0D610}" srcOrd="3" destOrd="0" presId="urn:microsoft.com/office/officeart/2005/8/layout/process4"/>
    <dgm:cxn modelId="{3BC83DC4-94BE-4220-9739-309A958216FC}" type="presParOf" srcId="{1AF6C045-97E0-4CCF-B2B2-0FC9C25FFC2A}" destId="{D8368C9F-0415-4281-85C4-B001DF888954}" srcOrd="4" destOrd="0" presId="urn:microsoft.com/office/officeart/2005/8/layout/process4"/>
    <dgm:cxn modelId="{7012C146-FCFA-4B41-9A55-3C6CA6F80066}" type="presParOf" srcId="{D8368C9F-0415-4281-85C4-B001DF888954}" destId="{174680B7-445D-440C-84BC-8BDCF7F1478D}" srcOrd="0" destOrd="0" presId="urn:microsoft.com/office/officeart/2005/8/layout/process4"/>
    <dgm:cxn modelId="{4F91DFCC-FB0B-437B-B6F9-DBA56CF0AF71}" type="presParOf" srcId="{D8368C9F-0415-4281-85C4-B001DF888954}" destId="{C35CD210-5048-4B4B-8165-014648043AD3}" srcOrd="1" destOrd="0" presId="urn:microsoft.com/office/officeart/2005/8/layout/process4"/>
    <dgm:cxn modelId="{799DF95B-649C-4D90-8C19-512294CC8450}" type="presParOf" srcId="{D8368C9F-0415-4281-85C4-B001DF888954}" destId="{6406A492-A437-4A5B-A0DA-7859E8187165}" srcOrd="2" destOrd="0" presId="urn:microsoft.com/office/officeart/2005/8/layout/process4"/>
    <dgm:cxn modelId="{BC644072-F226-48B7-8D24-DD10E7315001}" type="presParOf" srcId="{6406A492-A437-4A5B-A0DA-7859E8187165}" destId="{6C274AB0-25C7-4DA1-804D-0829C1A725C8}" srcOrd="0" destOrd="0" presId="urn:microsoft.com/office/officeart/2005/8/layout/process4"/>
    <dgm:cxn modelId="{4814B425-3DE0-4187-8766-A883277FCE17}" type="presParOf" srcId="{1AF6C045-97E0-4CCF-B2B2-0FC9C25FFC2A}" destId="{181CA92B-E882-4978-898E-3AE2079C622B}" srcOrd="5" destOrd="0" presId="urn:microsoft.com/office/officeart/2005/8/layout/process4"/>
    <dgm:cxn modelId="{5AEDA808-6269-45DD-B0E7-AE891E0AFF6B}" type="presParOf" srcId="{1AF6C045-97E0-4CCF-B2B2-0FC9C25FFC2A}" destId="{2960AFDD-705D-462E-92DA-ADECF50568AB}" srcOrd="6" destOrd="0" presId="urn:microsoft.com/office/officeart/2005/8/layout/process4"/>
    <dgm:cxn modelId="{0CE218CD-A668-4F7E-9C45-909744720DC8}" type="presParOf" srcId="{2960AFDD-705D-462E-92DA-ADECF50568AB}" destId="{4534E7CF-5E41-403E-8E98-EB7E921B5F8A}" srcOrd="0" destOrd="0" presId="urn:microsoft.com/office/officeart/2005/8/layout/process4"/>
    <dgm:cxn modelId="{F5234181-CAA9-4E6C-9FD3-546264025652}" type="presParOf" srcId="{2960AFDD-705D-462E-92DA-ADECF50568AB}" destId="{C19678F6-32E9-407F-B7C2-CACC281D09CB}" srcOrd="1" destOrd="0" presId="urn:microsoft.com/office/officeart/2005/8/layout/process4"/>
    <dgm:cxn modelId="{8958B43C-0879-4B4A-A318-DDD3E57844D8}" type="presParOf" srcId="{2960AFDD-705D-462E-92DA-ADECF50568AB}" destId="{5E258312-9F3F-4174-AE2E-BD4EE4419FF9}" srcOrd="2" destOrd="0" presId="urn:microsoft.com/office/officeart/2005/8/layout/process4"/>
    <dgm:cxn modelId="{1A147F93-79A6-4036-94D5-039639844EB7}" type="presParOf" srcId="{5E258312-9F3F-4174-AE2E-BD4EE4419FF9}" destId="{8BA1F2CB-300C-45F4-98FA-B9ABE741853E}" srcOrd="0" destOrd="0" presId="urn:microsoft.com/office/officeart/2005/8/layout/process4"/>
    <dgm:cxn modelId="{CE5EBDF2-7982-430A-B492-738EBF1340C2}" type="presParOf" srcId="{1AF6C045-97E0-4CCF-B2B2-0FC9C25FFC2A}" destId="{60B2AE38-92B8-41B3-9692-6F11127DC890}" srcOrd="7" destOrd="0" presId="urn:microsoft.com/office/officeart/2005/8/layout/process4"/>
    <dgm:cxn modelId="{92F8A12D-4B9A-4BB3-8613-000D8471984B}" type="presParOf" srcId="{1AF6C045-97E0-4CCF-B2B2-0FC9C25FFC2A}" destId="{52621636-F888-4653-BDF0-1AD1CB03C3A2}" srcOrd="8" destOrd="0" presId="urn:microsoft.com/office/officeart/2005/8/layout/process4"/>
    <dgm:cxn modelId="{73CA3F19-9A9E-4063-8153-2E032A90DBA9}" type="presParOf" srcId="{52621636-F888-4653-BDF0-1AD1CB03C3A2}" destId="{1BFD6557-42BB-493B-9792-2BC48DBFF5DB}" srcOrd="0" destOrd="0" presId="urn:microsoft.com/office/officeart/2005/8/layout/process4"/>
    <dgm:cxn modelId="{ECD71C10-B15B-499E-B60A-6195A7F347B3}" type="presParOf" srcId="{52621636-F888-4653-BDF0-1AD1CB03C3A2}" destId="{E726899E-8964-401F-86E7-DC952F2BF89F}" srcOrd="1" destOrd="0" presId="urn:microsoft.com/office/officeart/2005/8/layout/process4"/>
    <dgm:cxn modelId="{D65F4AF8-C4B2-4D96-A9FD-FA91DFF4ED20}" type="presParOf" srcId="{52621636-F888-4653-BDF0-1AD1CB03C3A2}" destId="{F7470A01-1918-41A4-B847-634B089E3584}" srcOrd="2" destOrd="0" presId="urn:microsoft.com/office/officeart/2005/8/layout/process4"/>
    <dgm:cxn modelId="{455E6730-0956-44AB-99F3-B17FC749A6F7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F98CEB96-49F0-4224-90EB-F299570BBE36}" type="presOf" srcId="{80A3C256-7215-4FFF-8D52-22547BDCF346}" destId="{E726899E-8964-401F-86E7-DC952F2BF89F}" srcOrd="1" destOrd="0" presId="urn:microsoft.com/office/officeart/2005/8/layout/process4"/>
    <dgm:cxn modelId="{CC248785-B852-4A57-9ADC-29CC05E88BCF}" type="presOf" srcId="{1720ABDA-2CD1-4830-B318-792EED7A8E69}" destId="{DD5C48D2-875C-4C60-A23C-F57E7BDD2C3E}" srcOrd="0" destOrd="0" presId="urn:microsoft.com/office/officeart/2005/8/layout/process4"/>
    <dgm:cxn modelId="{7C525F1A-E8BF-4F24-8929-F9748C2C5C92}" type="presOf" srcId="{980806E7-AC80-45A1-AA1A-E8B1FF10849F}" destId="{073715CA-E03C-4C93-93D0-51DA1EFA0CBB}" srcOrd="1" destOrd="0" presId="urn:microsoft.com/office/officeart/2005/8/layout/process4"/>
    <dgm:cxn modelId="{C816B78C-E3AE-4965-8933-9FCDC5A74EBE}" type="presOf" srcId="{4756E63A-D991-4993-B7CA-78984FAA35BD}" destId="{C195A7D9-A6A2-419D-B7ED-2B534BD72A91}" srcOrd="0" destOrd="0" presId="urn:microsoft.com/office/officeart/2005/8/layout/process4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A98423C1-B8F1-4FF6-B6C7-287530827B4A}" type="presOf" srcId="{9BCEFB2D-D50A-41A7-863F-BE193DC2ACE2}" destId="{C19678F6-32E9-407F-B7C2-CACC281D09CB}" srcOrd="1" destOrd="0" presId="urn:microsoft.com/office/officeart/2005/8/layout/process4"/>
    <dgm:cxn modelId="{C2B0DF8E-F218-427F-9993-E0BEDE10462C}" type="presOf" srcId="{80A3C256-7215-4FFF-8D52-22547BDCF346}" destId="{1BFD6557-42BB-493B-9792-2BC48DBFF5DB}" srcOrd="0" destOrd="0" presId="urn:microsoft.com/office/officeart/2005/8/layout/process4"/>
    <dgm:cxn modelId="{B41F5946-2969-4957-AC2E-E8081F77A2DE}" type="presOf" srcId="{9BCEFB2D-D50A-41A7-863F-BE193DC2ACE2}" destId="{4534E7CF-5E41-403E-8E98-EB7E921B5F8A}" srcOrd="0" destOrd="0" presId="urn:microsoft.com/office/officeart/2005/8/layout/process4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02EA5716-C7BF-426E-AF5F-E0802E09F464}" type="presOf" srcId="{980806E7-AC80-45A1-AA1A-E8B1FF10849F}" destId="{258E4B4D-6385-4D9B-A793-CA3E2550ED9E}" srcOrd="0" destOrd="0" presId="urn:microsoft.com/office/officeart/2005/8/layout/process4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75B8480E-18BF-4CBF-93E3-645DDD379498}" type="presOf" srcId="{223F443D-E0CF-40F9-86D8-6C966C04A57A}" destId="{8E6107EE-D201-4299-9D9E-EF3E2BF998A2}" srcOrd="0" destOrd="0" presId="urn:microsoft.com/office/officeart/2005/8/layout/process4"/>
    <dgm:cxn modelId="{249535F0-A10C-4C25-B5DC-088FD5DEB2B7}" type="presOf" srcId="{1D303F89-D755-41F5-A940-E604E75DC135}" destId="{6C274AB0-25C7-4DA1-804D-0829C1A725C8}" srcOrd="0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23657DA6-5A33-4101-A744-37ED24D9804E}" type="presOf" srcId="{24C2064E-E88C-4020-8EBC-1EC765A5EA2B}" destId="{1AF6C045-97E0-4CCF-B2B2-0FC9C25FFC2A}" srcOrd="0" destOrd="0" presId="urn:microsoft.com/office/officeart/2005/8/layout/process4"/>
    <dgm:cxn modelId="{AA0A7B50-8BFA-47C1-A9F3-072B6B5EB1D2}" type="presOf" srcId="{02C98BE0-D131-48C7-BD3F-34D3A17C3602}" destId="{174680B7-445D-440C-84BC-8BDCF7F1478D}" srcOrd="0" destOrd="0" presId="urn:microsoft.com/office/officeart/2005/8/layout/process4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E9A84035-30FB-49B5-A145-B190B04FB2DB}" type="presOf" srcId="{3DDEC0BC-D774-4BD5-B2EA-0314BCC3ABC2}" destId="{7302E7D3-235A-4722-9618-4C5F26A80810}" srcOrd="1" destOrd="0" presId="urn:microsoft.com/office/officeart/2005/8/layout/process4"/>
    <dgm:cxn modelId="{508B81FA-46EF-4CE8-A89F-57B10F407CAD}" type="presOf" srcId="{3C11A5EE-C37D-42F3-90CD-70EE61874D0F}" destId="{8BA1F2CB-300C-45F4-98FA-B9ABE741853E}" srcOrd="0" destOrd="0" presId="urn:microsoft.com/office/officeart/2005/8/layout/process4"/>
    <dgm:cxn modelId="{C2180F3B-FCA4-4319-A4CA-63E213E64E96}" type="presOf" srcId="{3DDEC0BC-D774-4BD5-B2EA-0314BCC3ABC2}" destId="{F003D96D-3914-4CA8-BD51-56B22D2EF42F}" srcOrd="0" destOrd="0" presId="urn:microsoft.com/office/officeart/2005/8/layout/process4"/>
    <dgm:cxn modelId="{F84C4D1A-F8AB-4D5E-B9AA-FE7D032208CD}" type="presOf" srcId="{02C98BE0-D131-48C7-BD3F-34D3A17C3602}" destId="{C35CD210-5048-4B4B-8165-014648043AD3}" srcOrd="1" destOrd="0" presId="urn:microsoft.com/office/officeart/2005/8/layout/process4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9095DB06-542F-4C09-BE85-FD2AAFA5F49D}" type="presParOf" srcId="{1AF6C045-97E0-4CCF-B2B2-0FC9C25FFC2A}" destId="{9DD02EA1-8250-47A3-A615-254E92828256}" srcOrd="0" destOrd="0" presId="urn:microsoft.com/office/officeart/2005/8/layout/process4"/>
    <dgm:cxn modelId="{2D6C934C-6756-4FDE-8EF7-3C744E0185CF}" type="presParOf" srcId="{9DD02EA1-8250-47A3-A615-254E92828256}" destId="{258E4B4D-6385-4D9B-A793-CA3E2550ED9E}" srcOrd="0" destOrd="0" presId="urn:microsoft.com/office/officeart/2005/8/layout/process4"/>
    <dgm:cxn modelId="{AB604E83-D152-4C24-AB98-E3F17B73B97F}" type="presParOf" srcId="{9DD02EA1-8250-47A3-A615-254E92828256}" destId="{073715CA-E03C-4C93-93D0-51DA1EFA0CBB}" srcOrd="1" destOrd="0" presId="urn:microsoft.com/office/officeart/2005/8/layout/process4"/>
    <dgm:cxn modelId="{4ED9354D-4685-4DFB-BA90-E1F835C7869B}" type="presParOf" srcId="{9DD02EA1-8250-47A3-A615-254E92828256}" destId="{96B8B6C4-7975-44DB-A501-4925FF092DA5}" srcOrd="2" destOrd="0" presId="urn:microsoft.com/office/officeart/2005/8/layout/process4"/>
    <dgm:cxn modelId="{86ACC833-BA78-45B1-BC4B-AC8619F43120}" type="presParOf" srcId="{96B8B6C4-7975-44DB-A501-4925FF092DA5}" destId="{8E6107EE-D201-4299-9D9E-EF3E2BF998A2}" srcOrd="0" destOrd="0" presId="urn:microsoft.com/office/officeart/2005/8/layout/process4"/>
    <dgm:cxn modelId="{27B0DB17-44E2-4720-A41C-E027C368AFE7}" type="presParOf" srcId="{1AF6C045-97E0-4CCF-B2B2-0FC9C25FFC2A}" destId="{2C338B9F-7457-44D5-92F9-B6B690CCB472}" srcOrd="1" destOrd="0" presId="urn:microsoft.com/office/officeart/2005/8/layout/process4"/>
    <dgm:cxn modelId="{CF8104A7-F295-4DAB-952B-60C3A3BFA526}" type="presParOf" srcId="{1AF6C045-97E0-4CCF-B2B2-0FC9C25FFC2A}" destId="{46D62F64-444B-4198-97F5-BE1462E26B81}" srcOrd="2" destOrd="0" presId="urn:microsoft.com/office/officeart/2005/8/layout/process4"/>
    <dgm:cxn modelId="{66C6AC3C-5D7F-4340-90EC-13902C4D21BC}" type="presParOf" srcId="{46D62F64-444B-4198-97F5-BE1462E26B81}" destId="{F003D96D-3914-4CA8-BD51-56B22D2EF42F}" srcOrd="0" destOrd="0" presId="urn:microsoft.com/office/officeart/2005/8/layout/process4"/>
    <dgm:cxn modelId="{9B944A5B-253B-4B65-98EB-527C13C8FE9A}" type="presParOf" srcId="{46D62F64-444B-4198-97F5-BE1462E26B81}" destId="{7302E7D3-235A-4722-9618-4C5F26A80810}" srcOrd="1" destOrd="0" presId="urn:microsoft.com/office/officeart/2005/8/layout/process4"/>
    <dgm:cxn modelId="{32AC3CCE-C24C-4B99-929D-B8469A9B05F9}" type="presParOf" srcId="{46D62F64-444B-4198-97F5-BE1462E26B81}" destId="{D18332FE-86BE-46CE-BA80-6B3F8A9CCC55}" srcOrd="2" destOrd="0" presId="urn:microsoft.com/office/officeart/2005/8/layout/process4"/>
    <dgm:cxn modelId="{B76DADC4-D30B-42AD-96F4-D65D84EA77CE}" type="presParOf" srcId="{D18332FE-86BE-46CE-BA80-6B3F8A9CCC55}" destId="{DD5C48D2-875C-4C60-A23C-F57E7BDD2C3E}" srcOrd="0" destOrd="0" presId="urn:microsoft.com/office/officeart/2005/8/layout/process4"/>
    <dgm:cxn modelId="{A18BA407-66E3-411B-8E27-0D2A0621789C}" type="presParOf" srcId="{1AF6C045-97E0-4CCF-B2B2-0FC9C25FFC2A}" destId="{B136F860-4B72-4CD7-BC3A-B5F5DCB0D610}" srcOrd="3" destOrd="0" presId="urn:microsoft.com/office/officeart/2005/8/layout/process4"/>
    <dgm:cxn modelId="{0272B715-81B3-4095-B978-E1B596B36311}" type="presParOf" srcId="{1AF6C045-97E0-4CCF-B2B2-0FC9C25FFC2A}" destId="{D8368C9F-0415-4281-85C4-B001DF888954}" srcOrd="4" destOrd="0" presId="urn:microsoft.com/office/officeart/2005/8/layout/process4"/>
    <dgm:cxn modelId="{8CEA0AC3-AA10-4713-9865-B6851EDF0147}" type="presParOf" srcId="{D8368C9F-0415-4281-85C4-B001DF888954}" destId="{174680B7-445D-440C-84BC-8BDCF7F1478D}" srcOrd="0" destOrd="0" presId="urn:microsoft.com/office/officeart/2005/8/layout/process4"/>
    <dgm:cxn modelId="{9E259DEB-4FAD-4F39-B0DB-D1EB8C27E2EB}" type="presParOf" srcId="{D8368C9F-0415-4281-85C4-B001DF888954}" destId="{C35CD210-5048-4B4B-8165-014648043AD3}" srcOrd="1" destOrd="0" presId="urn:microsoft.com/office/officeart/2005/8/layout/process4"/>
    <dgm:cxn modelId="{1212D84D-8664-4EFF-9A03-4FCBB0FD993C}" type="presParOf" srcId="{D8368C9F-0415-4281-85C4-B001DF888954}" destId="{6406A492-A437-4A5B-A0DA-7859E8187165}" srcOrd="2" destOrd="0" presId="urn:microsoft.com/office/officeart/2005/8/layout/process4"/>
    <dgm:cxn modelId="{EF222AF1-E2A2-476B-AE7E-948026A1790D}" type="presParOf" srcId="{6406A492-A437-4A5B-A0DA-7859E8187165}" destId="{6C274AB0-25C7-4DA1-804D-0829C1A725C8}" srcOrd="0" destOrd="0" presId="urn:microsoft.com/office/officeart/2005/8/layout/process4"/>
    <dgm:cxn modelId="{143F377B-8E2D-4DC4-A0DF-DAB6FF578893}" type="presParOf" srcId="{1AF6C045-97E0-4CCF-B2B2-0FC9C25FFC2A}" destId="{181CA92B-E882-4978-898E-3AE2079C622B}" srcOrd="5" destOrd="0" presId="urn:microsoft.com/office/officeart/2005/8/layout/process4"/>
    <dgm:cxn modelId="{029355A7-0202-463F-B399-8B7C22B36321}" type="presParOf" srcId="{1AF6C045-97E0-4CCF-B2B2-0FC9C25FFC2A}" destId="{2960AFDD-705D-462E-92DA-ADECF50568AB}" srcOrd="6" destOrd="0" presId="urn:microsoft.com/office/officeart/2005/8/layout/process4"/>
    <dgm:cxn modelId="{5CD13D4A-806E-492A-8146-AA35999D5423}" type="presParOf" srcId="{2960AFDD-705D-462E-92DA-ADECF50568AB}" destId="{4534E7CF-5E41-403E-8E98-EB7E921B5F8A}" srcOrd="0" destOrd="0" presId="urn:microsoft.com/office/officeart/2005/8/layout/process4"/>
    <dgm:cxn modelId="{EDD34804-F998-4D95-80B5-206D1BF4B546}" type="presParOf" srcId="{2960AFDD-705D-462E-92DA-ADECF50568AB}" destId="{C19678F6-32E9-407F-B7C2-CACC281D09CB}" srcOrd="1" destOrd="0" presId="urn:microsoft.com/office/officeart/2005/8/layout/process4"/>
    <dgm:cxn modelId="{65FFF837-1CC7-4777-8574-AECE99A616F3}" type="presParOf" srcId="{2960AFDD-705D-462E-92DA-ADECF50568AB}" destId="{5E258312-9F3F-4174-AE2E-BD4EE4419FF9}" srcOrd="2" destOrd="0" presId="urn:microsoft.com/office/officeart/2005/8/layout/process4"/>
    <dgm:cxn modelId="{4C94683A-89EF-4CEA-BE0A-0C740D452100}" type="presParOf" srcId="{5E258312-9F3F-4174-AE2E-BD4EE4419FF9}" destId="{8BA1F2CB-300C-45F4-98FA-B9ABE741853E}" srcOrd="0" destOrd="0" presId="urn:microsoft.com/office/officeart/2005/8/layout/process4"/>
    <dgm:cxn modelId="{BA2E27E7-E0D3-493E-91E9-D16D823A8CCD}" type="presParOf" srcId="{1AF6C045-97E0-4CCF-B2B2-0FC9C25FFC2A}" destId="{60B2AE38-92B8-41B3-9692-6F11127DC890}" srcOrd="7" destOrd="0" presId="urn:microsoft.com/office/officeart/2005/8/layout/process4"/>
    <dgm:cxn modelId="{FBE2E1A9-4AF4-4827-9132-F1B1FD4F6094}" type="presParOf" srcId="{1AF6C045-97E0-4CCF-B2B2-0FC9C25FFC2A}" destId="{52621636-F888-4653-BDF0-1AD1CB03C3A2}" srcOrd="8" destOrd="0" presId="urn:microsoft.com/office/officeart/2005/8/layout/process4"/>
    <dgm:cxn modelId="{A3EE6AC0-DACD-43E1-929A-4662D0C00BB4}" type="presParOf" srcId="{52621636-F888-4653-BDF0-1AD1CB03C3A2}" destId="{1BFD6557-42BB-493B-9792-2BC48DBFF5DB}" srcOrd="0" destOrd="0" presId="urn:microsoft.com/office/officeart/2005/8/layout/process4"/>
    <dgm:cxn modelId="{8351F7F9-CA8D-4D6B-A103-F1C267E0104D}" type="presParOf" srcId="{52621636-F888-4653-BDF0-1AD1CB03C3A2}" destId="{E726899E-8964-401F-86E7-DC952F2BF89F}" srcOrd="1" destOrd="0" presId="urn:microsoft.com/office/officeart/2005/8/layout/process4"/>
    <dgm:cxn modelId="{21BC271A-69B1-4FFF-A3E9-FC4F3FDEA0A4}" type="presParOf" srcId="{52621636-F888-4653-BDF0-1AD1CB03C3A2}" destId="{F7470A01-1918-41A4-B847-634B089E3584}" srcOrd="2" destOrd="0" presId="urn:microsoft.com/office/officeart/2005/8/layout/process4"/>
    <dgm:cxn modelId="{BB1DA39C-4FC2-4ED6-951C-5F1E175F0D36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C2064E-E88C-4020-8EBC-1EC765A5EA2B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80A3C256-7215-4FFF-8D52-22547BDCF346}">
      <dgm:prSet phldrT="[Testo]" custT="1"/>
      <dgm:spPr/>
      <dgm:t>
        <a:bodyPr/>
        <a:lstStyle/>
        <a:p>
          <a:r>
            <a:rPr lang="it-IT" sz="2400" b="1" dirty="0" smtClean="0"/>
            <a:t>Nome 1^ UDA</a:t>
          </a:r>
          <a:endParaRPr lang="it-IT" sz="2400" b="1" dirty="0"/>
        </a:p>
      </dgm:t>
    </dgm:pt>
    <dgm:pt modelId="{E06B0850-5290-49CD-B40D-4725A368BEBE}" type="parTrans" cxnId="{02949F2D-C11D-4748-B24E-856B5FD743B6}">
      <dgm:prSet/>
      <dgm:spPr/>
      <dgm:t>
        <a:bodyPr/>
        <a:lstStyle/>
        <a:p>
          <a:endParaRPr lang="it-IT"/>
        </a:p>
      </dgm:t>
    </dgm:pt>
    <dgm:pt modelId="{17A3ECA6-8BF7-4611-AA1A-0C08BAF77F84}" type="sibTrans" cxnId="{02949F2D-C11D-4748-B24E-856B5FD743B6}">
      <dgm:prSet/>
      <dgm:spPr/>
      <dgm:t>
        <a:bodyPr/>
        <a:lstStyle/>
        <a:p>
          <a:endParaRPr lang="it-IT"/>
        </a:p>
      </dgm:t>
    </dgm:pt>
    <dgm:pt modelId="{4756E63A-D991-4993-B7CA-78984FAA35BD}">
      <dgm:prSet phldrT="[Testo]"/>
      <dgm:spPr/>
      <dgm:t>
        <a:bodyPr/>
        <a:lstStyle/>
        <a:p>
          <a:r>
            <a:rPr lang="it-IT" dirty="0" smtClean="0"/>
            <a:t>Periodo  sett. – </a:t>
          </a:r>
          <a:r>
            <a:rPr lang="it-IT" dirty="0" err="1" smtClean="0"/>
            <a:t>dic.</a:t>
          </a:r>
          <a:endParaRPr lang="it-IT" dirty="0"/>
        </a:p>
      </dgm:t>
    </dgm:pt>
    <dgm:pt modelId="{D30B11C0-14BD-4F21-ABB7-CEEDEA9B536B}" type="parTrans" cxnId="{78D05F55-7157-41E2-8DEA-E7BA4F495BFA}">
      <dgm:prSet/>
      <dgm:spPr/>
      <dgm:t>
        <a:bodyPr/>
        <a:lstStyle/>
        <a:p>
          <a:endParaRPr lang="it-IT"/>
        </a:p>
      </dgm:t>
    </dgm:pt>
    <dgm:pt modelId="{FCD7FB2B-0998-4AD8-B6DA-2BCB2465C882}" type="sibTrans" cxnId="{78D05F55-7157-41E2-8DEA-E7BA4F495BFA}">
      <dgm:prSet/>
      <dgm:spPr/>
      <dgm:t>
        <a:bodyPr/>
        <a:lstStyle/>
        <a:p>
          <a:endParaRPr lang="it-IT"/>
        </a:p>
      </dgm:t>
    </dgm:pt>
    <dgm:pt modelId="{9BCEFB2D-D50A-41A7-863F-BE193DC2ACE2}">
      <dgm:prSet phldrT="[Testo]" custT="1"/>
      <dgm:spPr/>
      <dgm:t>
        <a:bodyPr/>
        <a:lstStyle/>
        <a:p>
          <a:r>
            <a:rPr lang="it-IT" sz="2400" b="1" dirty="0" smtClean="0"/>
            <a:t>Nome 2^ UDA</a:t>
          </a:r>
          <a:endParaRPr lang="it-IT" sz="2400" b="1" dirty="0"/>
        </a:p>
      </dgm:t>
    </dgm:pt>
    <dgm:pt modelId="{1C28D3CB-0F88-4F12-A715-AD9855AAD42B}" type="parTrans" cxnId="{683E37B4-0A91-430B-AF25-4821FD26ACF2}">
      <dgm:prSet/>
      <dgm:spPr/>
      <dgm:t>
        <a:bodyPr/>
        <a:lstStyle/>
        <a:p>
          <a:endParaRPr lang="it-IT"/>
        </a:p>
      </dgm:t>
    </dgm:pt>
    <dgm:pt modelId="{C40FF058-26D9-42F9-9AF8-CDB1702F72A1}" type="sibTrans" cxnId="{683E37B4-0A91-430B-AF25-4821FD26ACF2}">
      <dgm:prSet/>
      <dgm:spPr/>
      <dgm:t>
        <a:bodyPr/>
        <a:lstStyle/>
        <a:p>
          <a:endParaRPr lang="it-IT"/>
        </a:p>
      </dgm:t>
    </dgm:pt>
    <dgm:pt modelId="{3C11A5EE-C37D-42F3-90CD-70EE61874D0F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2640CC8D-6794-43F0-8F50-F3801C3CDECB}" type="parTrans" cxnId="{85AF883E-EE7E-41AB-BE70-28C74C10301F}">
      <dgm:prSet/>
      <dgm:spPr/>
      <dgm:t>
        <a:bodyPr/>
        <a:lstStyle/>
        <a:p>
          <a:endParaRPr lang="it-IT"/>
        </a:p>
      </dgm:t>
    </dgm:pt>
    <dgm:pt modelId="{6503F5D6-D9B1-4EDA-BE98-C5FE0B3137E1}" type="sibTrans" cxnId="{85AF883E-EE7E-41AB-BE70-28C74C10301F}">
      <dgm:prSet/>
      <dgm:spPr/>
      <dgm:t>
        <a:bodyPr/>
        <a:lstStyle/>
        <a:p>
          <a:endParaRPr lang="it-IT"/>
        </a:p>
      </dgm:t>
    </dgm:pt>
    <dgm:pt modelId="{02C98BE0-D131-48C7-BD3F-34D3A17C3602}">
      <dgm:prSet phldrT="[Testo]" custT="1"/>
      <dgm:spPr/>
      <dgm:t>
        <a:bodyPr/>
        <a:lstStyle/>
        <a:p>
          <a:r>
            <a:rPr lang="it-IT" sz="2400" b="1" dirty="0" smtClean="0"/>
            <a:t>Nome 3^ UDA</a:t>
          </a:r>
          <a:endParaRPr lang="it-IT" sz="2400" b="1" dirty="0"/>
        </a:p>
      </dgm:t>
    </dgm:pt>
    <dgm:pt modelId="{85C6D59D-50C1-46B4-976E-E7F3574C9F90}" type="parTrans" cxnId="{68E99E02-A9C1-4D84-935B-AFA9D9A3C7B6}">
      <dgm:prSet/>
      <dgm:spPr/>
      <dgm:t>
        <a:bodyPr/>
        <a:lstStyle/>
        <a:p>
          <a:endParaRPr lang="it-IT"/>
        </a:p>
      </dgm:t>
    </dgm:pt>
    <dgm:pt modelId="{DB6BF125-8206-4523-BAE5-9826A3D2782D}" type="sibTrans" cxnId="{68E99E02-A9C1-4D84-935B-AFA9D9A3C7B6}">
      <dgm:prSet/>
      <dgm:spPr/>
      <dgm:t>
        <a:bodyPr/>
        <a:lstStyle/>
        <a:p>
          <a:endParaRPr lang="it-IT"/>
        </a:p>
      </dgm:t>
    </dgm:pt>
    <dgm:pt modelId="{1D303F89-D755-41F5-A940-E604E75DC135}">
      <dgm:prSet phldrT="[Testo]"/>
      <dgm:spPr/>
      <dgm:t>
        <a:bodyPr/>
        <a:lstStyle/>
        <a:p>
          <a:r>
            <a:rPr lang="it-IT" dirty="0" smtClean="0"/>
            <a:t>Periodo …..</a:t>
          </a:r>
          <a:endParaRPr lang="it-IT" dirty="0"/>
        </a:p>
      </dgm:t>
    </dgm:pt>
    <dgm:pt modelId="{BABD8048-D651-4344-99B0-C56D5AE1A101}" type="parTrans" cxnId="{B89CF2B9-F5FF-496D-A847-66C0CF02169C}">
      <dgm:prSet/>
      <dgm:spPr/>
      <dgm:t>
        <a:bodyPr/>
        <a:lstStyle/>
        <a:p>
          <a:endParaRPr lang="it-IT"/>
        </a:p>
      </dgm:t>
    </dgm:pt>
    <dgm:pt modelId="{C421CE5E-CAED-4D5C-BEBC-A68B3A398F07}" type="sibTrans" cxnId="{B89CF2B9-F5FF-496D-A847-66C0CF02169C}">
      <dgm:prSet/>
      <dgm:spPr/>
      <dgm:t>
        <a:bodyPr/>
        <a:lstStyle/>
        <a:p>
          <a:endParaRPr lang="it-IT"/>
        </a:p>
      </dgm:t>
    </dgm:pt>
    <dgm:pt modelId="{3DDEC0BC-D774-4BD5-B2EA-0314BCC3ABC2}">
      <dgm:prSet phldrT="[Testo]" custT="1"/>
      <dgm:spPr/>
      <dgm:t>
        <a:bodyPr/>
        <a:lstStyle/>
        <a:p>
          <a:endParaRPr lang="it-IT" sz="2400" b="1" dirty="0"/>
        </a:p>
      </dgm:t>
    </dgm:pt>
    <dgm:pt modelId="{870F7EE2-C862-46BF-9DFE-127D09D1D534}" type="parTrans" cxnId="{AF4A5BC3-F093-4AFB-B8AF-16DA464CFF70}">
      <dgm:prSet/>
      <dgm:spPr/>
      <dgm:t>
        <a:bodyPr/>
        <a:lstStyle/>
        <a:p>
          <a:endParaRPr lang="it-IT"/>
        </a:p>
      </dgm:t>
    </dgm:pt>
    <dgm:pt modelId="{1C573FC2-D4F4-43B1-A53A-6DDEE05808E0}" type="sibTrans" cxnId="{AF4A5BC3-F093-4AFB-B8AF-16DA464CFF70}">
      <dgm:prSet/>
      <dgm:spPr/>
      <dgm:t>
        <a:bodyPr/>
        <a:lstStyle/>
        <a:p>
          <a:endParaRPr lang="it-IT"/>
        </a:p>
      </dgm:t>
    </dgm:pt>
    <dgm:pt modelId="{980806E7-AC80-45A1-AA1A-E8B1FF10849F}">
      <dgm:prSet phldrT="[Testo]" custT="1"/>
      <dgm:spPr/>
      <dgm:t>
        <a:bodyPr/>
        <a:lstStyle/>
        <a:p>
          <a:endParaRPr lang="it-IT" sz="2400" b="1" dirty="0"/>
        </a:p>
      </dgm:t>
    </dgm:pt>
    <dgm:pt modelId="{14785A5A-D013-4B74-BD96-EFE0003662F6}" type="parTrans" cxnId="{CEE20B88-DE02-4754-8924-2DFB8895AD6F}">
      <dgm:prSet/>
      <dgm:spPr/>
      <dgm:t>
        <a:bodyPr/>
        <a:lstStyle/>
        <a:p>
          <a:endParaRPr lang="it-IT"/>
        </a:p>
      </dgm:t>
    </dgm:pt>
    <dgm:pt modelId="{2EC89D7F-39B7-42F2-88C7-EBC2A710E1DB}" type="sibTrans" cxnId="{CEE20B88-DE02-4754-8924-2DFB8895AD6F}">
      <dgm:prSet/>
      <dgm:spPr/>
      <dgm:t>
        <a:bodyPr/>
        <a:lstStyle/>
        <a:p>
          <a:endParaRPr lang="it-IT"/>
        </a:p>
      </dgm:t>
    </dgm:pt>
    <dgm:pt modelId="{1720ABDA-2CD1-4830-B318-792EED7A8E69}">
      <dgm:prSet phldrT="[Testo]"/>
      <dgm:spPr/>
      <dgm:t>
        <a:bodyPr/>
        <a:lstStyle/>
        <a:p>
          <a:endParaRPr lang="it-IT" dirty="0"/>
        </a:p>
      </dgm:t>
    </dgm:pt>
    <dgm:pt modelId="{30844D27-0C03-42B3-9EE4-4347A172E615}" type="parTrans" cxnId="{BCB89183-B81A-4227-B775-82E09C1BCBC8}">
      <dgm:prSet/>
      <dgm:spPr/>
      <dgm:t>
        <a:bodyPr/>
        <a:lstStyle/>
        <a:p>
          <a:endParaRPr lang="it-IT"/>
        </a:p>
      </dgm:t>
    </dgm:pt>
    <dgm:pt modelId="{C71E9F04-A90C-4854-A28B-0113E7595DCF}" type="sibTrans" cxnId="{BCB89183-B81A-4227-B775-82E09C1BCBC8}">
      <dgm:prSet/>
      <dgm:spPr/>
      <dgm:t>
        <a:bodyPr/>
        <a:lstStyle/>
        <a:p>
          <a:endParaRPr lang="it-IT"/>
        </a:p>
      </dgm:t>
    </dgm:pt>
    <dgm:pt modelId="{223F443D-E0CF-40F9-86D8-6C966C04A57A}">
      <dgm:prSet phldrT="[Testo]"/>
      <dgm:spPr/>
      <dgm:t>
        <a:bodyPr/>
        <a:lstStyle/>
        <a:p>
          <a:endParaRPr lang="it-IT" dirty="0"/>
        </a:p>
      </dgm:t>
    </dgm:pt>
    <dgm:pt modelId="{347AD838-8681-479C-9668-EC1A50213A94}" type="parTrans" cxnId="{6E417FFB-E73A-47CA-B7AA-A84799AFCE9D}">
      <dgm:prSet/>
      <dgm:spPr/>
      <dgm:t>
        <a:bodyPr/>
        <a:lstStyle/>
        <a:p>
          <a:endParaRPr lang="it-IT"/>
        </a:p>
      </dgm:t>
    </dgm:pt>
    <dgm:pt modelId="{16773979-8207-49DD-85E9-FFD4F58C9D6C}" type="sibTrans" cxnId="{6E417FFB-E73A-47CA-B7AA-A84799AFCE9D}">
      <dgm:prSet/>
      <dgm:spPr/>
      <dgm:t>
        <a:bodyPr/>
        <a:lstStyle/>
        <a:p>
          <a:endParaRPr lang="it-IT"/>
        </a:p>
      </dgm:t>
    </dgm:pt>
    <dgm:pt modelId="{1AF6C045-97E0-4CCF-B2B2-0FC9C25FFC2A}" type="pres">
      <dgm:prSet presAssocID="{24C2064E-E88C-4020-8EBC-1EC765A5E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DD02EA1-8250-47A3-A615-254E92828256}" type="pres">
      <dgm:prSet presAssocID="{980806E7-AC80-45A1-AA1A-E8B1FF10849F}" presName="boxAndChildren" presStyleCnt="0"/>
      <dgm:spPr/>
    </dgm:pt>
    <dgm:pt modelId="{258E4B4D-6385-4D9B-A793-CA3E2550ED9E}" type="pres">
      <dgm:prSet presAssocID="{980806E7-AC80-45A1-AA1A-E8B1FF10849F}" presName="parentTextBox" presStyleLbl="node1" presStyleIdx="0" presStyleCnt="5"/>
      <dgm:spPr/>
      <dgm:t>
        <a:bodyPr/>
        <a:lstStyle/>
        <a:p>
          <a:endParaRPr lang="it-IT"/>
        </a:p>
      </dgm:t>
    </dgm:pt>
    <dgm:pt modelId="{073715CA-E03C-4C93-93D0-51DA1EFA0CBB}" type="pres">
      <dgm:prSet presAssocID="{980806E7-AC80-45A1-AA1A-E8B1FF10849F}" presName="entireBox" presStyleLbl="node1" presStyleIdx="0" presStyleCnt="5"/>
      <dgm:spPr/>
      <dgm:t>
        <a:bodyPr/>
        <a:lstStyle/>
        <a:p>
          <a:endParaRPr lang="it-IT"/>
        </a:p>
      </dgm:t>
    </dgm:pt>
    <dgm:pt modelId="{96B8B6C4-7975-44DB-A501-4925FF092DA5}" type="pres">
      <dgm:prSet presAssocID="{980806E7-AC80-45A1-AA1A-E8B1FF10849F}" presName="descendantBox" presStyleCnt="0"/>
      <dgm:spPr/>
    </dgm:pt>
    <dgm:pt modelId="{8E6107EE-D201-4299-9D9E-EF3E2BF998A2}" type="pres">
      <dgm:prSet presAssocID="{223F443D-E0CF-40F9-86D8-6C966C04A57A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38B9F-7457-44D5-92F9-B6B690CCB472}" type="pres">
      <dgm:prSet presAssocID="{1C573FC2-D4F4-43B1-A53A-6DDEE05808E0}" presName="sp" presStyleCnt="0"/>
      <dgm:spPr/>
    </dgm:pt>
    <dgm:pt modelId="{46D62F64-444B-4198-97F5-BE1462E26B81}" type="pres">
      <dgm:prSet presAssocID="{3DDEC0BC-D774-4BD5-B2EA-0314BCC3ABC2}" presName="arrowAndChildren" presStyleCnt="0"/>
      <dgm:spPr/>
    </dgm:pt>
    <dgm:pt modelId="{F003D96D-3914-4CA8-BD51-56B22D2EF42F}" type="pres">
      <dgm:prSet presAssocID="{3DDEC0BC-D774-4BD5-B2EA-0314BCC3ABC2}" presName="parentTextArrow" presStyleLbl="node1" presStyleIdx="0" presStyleCnt="5"/>
      <dgm:spPr/>
      <dgm:t>
        <a:bodyPr/>
        <a:lstStyle/>
        <a:p>
          <a:endParaRPr lang="it-IT"/>
        </a:p>
      </dgm:t>
    </dgm:pt>
    <dgm:pt modelId="{7302E7D3-235A-4722-9618-4C5F26A80810}" type="pres">
      <dgm:prSet presAssocID="{3DDEC0BC-D774-4BD5-B2EA-0314BCC3ABC2}" presName="arrow" presStyleLbl="node1" presStyleIdx="1" presStyleCnt="5"/>
      <dgm:spPr/>
      <dgm:t>
        <a:bodyPr/>
        <a:lstStyle/>
        <a:p>
          <a:endParaRPr lang="it-IT"/>
        </a:p>
      </dgm:t>
    </dgm:pt>
    <dgm:pt modelId="{D18332FE-86BE-46CE-BA80-6B3F8A9CCC55}" type="pres">
      <dgm:prSet presAssocID="{3DDEC0BC-D774-4BD5-B2EA-0314BCC3ABC2}" presName="descendantArrow" presStyleCnt="0"/>
      <dgm:spPr/>
    </dgm:pt>
    <dgm:pt modelId="{DD5C48D2-875C-4C60-A23C-F57E7BDD2C3E}" type="pres">
      <dgm:prSet presAssocID="{1720ABDA-2CD1-4830-B318-792EED7A8E6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36F860-4B72-4CD7-BC3A-B5F5DCB0D610}" type="pres">
      <dgm:prSet presAssocID="{DB6BF125-8206-4523-BAE5-9826A3D2782D}" presName="sp" presStyleCnt="0"/>
      <dgm:spPr/>
    </dgm:pt>
    <dgm:pt modelId="{D8368C9F-0415-4281-85C4-B001DF888954}" type="pres">
      <dgm:prSet presAssocID="{02C98BE0-D131-48C7-BD3F-34D3A17C3602}" presName="arrowAndChildren" presStyleCnt="0"/>
      <dgm:spPr/>
    </dgm:pt>
    <dgm:pt modelId="{174680B7-445D-440C-84BC-8BDCF7F1478D}" type="pres">
      <dgm:prSet presAssocID="{02C98BE0-D131-48C7-BD3F-34D3A17C3602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C35CD210-5048-4B4B-8165-014648043AD3}" type="pres">
      <dgm:prSet presAssocID="{02C98BE0-D131-48C7-BD3F-34D3A17C3602}" presName="arrow" presStyleLbl="node1" presStyleIdx="2" presStyleCnt="5" custLinFactNeighborX="11764"/>
      <dgm:spPr/>
      <dgm:t>
        <a:bodyPr/>
        <a:lstStyle/>
        <a:p>
          <a:endParaRPr lang="it-IT"/>
        </a:p>
      </dgm:t>
    </dgm:pt>
    <dgm:pt modelId="{6406A492-A437-4A5B-A0DA-7859E8187165}" type="pres">
      <dgm:prSet presAssocID="{02C98BE0-D131-48C7-BD3F-34D3A17C3602}" presName="descendantArrow" presStyleCnt="0"/>
      <dgm:spPr/>
    </dgm:pt>
    <dgm:pt modelId="{6C274AB0-25C7-4DA1-804D-0829C1A725C8}" type="pres">
      <dgm:prSet presAssocID="{1D303F89-D755-41F5-A940-E604E75DC13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1CA92B-E882-4978-898E-3AE2079C622B}" type="pres">
      <dgm:prSet presAssocID="{C40FF058-26D9-42F9-9AF8-CDB1702F72A1}" presName="sp" presStyleCnt="0"/>
      <dgm:spPr/>
    </dgm:pt>
    <dgm:pt modelId="{2960AFDD-705D-462E-92DA-ADECF50568AB}" type="pres">
      <dgm:prSet presAssocID="{9BCEFB2D-D50A-41A7-863F-BE193DC2ACE2}" presName="arrowAndChildren" presStyleCnt="0"/>
      <dgm:spPr/>
    </dgm:pt>
    <dgm:pt modelId="{4534E7CF-5E41-403E-8E98-EB7E921B5F8A}" type="pres">
      <dgm:prSet presAssocID="{9BCEFB2D-D50A-41A7-863F-BE193DC2ACE2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C19678F6-32E9-407F-B7C2-CACC281D09CB}" type="pres">
      <dgm:prSet presAssocID="{9BCEFB2D-D50A-41A7-863F-BE193DC2ACE2}" presName="arrow" presStyleLbl="node1" presStyleIdx="3" presStyleCnt="5"/>
      <dgm:spPr/>
      <dgm:t>
        <a:bodyPr/>
        <a:lstStyle/>
        <a:p>
          <a:endParaRPr lang="it-IT"/>
        </a:p>
      </dgm:t>
    </dgm:pt>
    <dgm:pt modelId="{5E258312-9F3F-4174-AE2E-BD4EE4419FF9}" type="pres">
      <dgm:prSet presAssocID="{9BCEFB2D-D50A-41A7-863F-BE193DC2ACE2}" presName="descendantArrow" presStyleCnt="0"/>
      <dgm:spPr/>
    </dgm:pt>
    <dgm:pt modelId="{8BA1F2CB-300C-45F4-98FA-B9ABE741853E}" type="pres">
      <dgm:prSet presAssocID="{3C11A5EE-C37D-42F3-90CD-70EE61874D0F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2AE38-92B8-41B3-9692-6F11127DC890}" type="pres">
      <dgm:prSet presAssocID="{17A3ECA6-8BF7-4611-AA1A-0C08BAF77F84}" presName="sp" presStyleCnt="0"/>
      <dgm:spPr/>
    </dgm:pt>
    <dgm:pt modelId="{52621636-F888-4653-BDF0-1AD1CB03C3A2}" type="pres">
      <dgm:prSet presAssocID="{80A3C256-7215-4FFF-8D52-22547BDCF346}" presName="arrowAndChildren" presStyleCnt="0"/>
      <dgm:spPr/>
    </dgm:pt>
    <dgm:pt modelId="{1BFD6557-42BB-493B-9792-2BC48DBFF5DB}" type="pres">
      <dgm:prSet presAssocID="{80A3C256-7215-4FFF-8D52-22547BDCF34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E726899E-8964-401F-86E7-DC952F2BF89F}" type="pres">
      <dgm:prSet presAssocID="{80A3C256-7215-4FFF-8D52-22547BDCF346}" presName="arrow" presStyleLbl="node1" presStyleIdx="4" presStyleCnt="5"/>
      <dgm:spPr/>
      <dgm:t>
        <a:bodyPr/>
        <a:lstStyle/>
        <a:p>
          <a:endParaRPr lang="it-IT"/>
        </a:p>
      </dgm:t>
    </dgm:pt>
    <dgm:pt modelId="{F7470A01-1918-41A4-B847-634B089E3584}" type="pres">
      <dgm:prSet presAssocID="{80A3C256-7215-4FFF-8D52-22547BDCF346}" presName="descendantArrow" presStyleCnt="0"/>
      <dgm:spPr/>
    </dgm:pt>
    <dgm:pt modelId="{C195A7D9-A6A2-419D-B7ED-2B534BD72A91}" type="pres">
      <dgm:prSet presAssocID="{4756E63A-D991-4993-B7CA-78984FAA35B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67EF23E-6B6F-4B0E-BC0E-71271FE0D673}" type="presOf" srcId="{02C98BE0-D131-48C7-BD3F-34D3A17C3602}" destId="{174680B7-445D-440C-84BC-8BDCF7F1478D}" srcOrd="0" destOrd="0" presId="urn:microsoft.com/office/officeart/2005/8/layout/process4"/>
    <dgm:cxn modelId="{BCB89183-B81A-4227-B775-82E09C1BCBC8}" srcId="{3DDEC0BC-D774-4BD5-B2EA-0314BCC3ABC2}" destId="{1720ABDA-2CD1-4830-B318-792EED7A8E69}" srcOrd="0" destOrd="0" parTransId="{30844D27-0C03-42B3-9EE4-4347A172E615}" sibTransId="{C71E9F04-A90C-4854-A28B-0113E7595DCF}"/>
    <dgm:cxn modelId="{1C5905F7-15AF-4D61-88B4-B071FFE6ED02}" type="presOf" srcId="{3DDEC0BC-D774-4BD5-B2EA-0314BCC3ABC2}" destId="{7302E7D3-235A-4722-9618-4C5F26A80810}" srcOrd="1" destOrd="0" presId="urn:microsoft.com/office/officeart/2005/8/layout/process4"/>
    <dgm:cxn modelId="{1B25831A-75CD-42C6-80C7-F458C3DB171C}" type="presOf" srcId="{1720ABDA-2CD1-4830-B318-792EED7A8E69}" destId="{DD5C48D2-875C-4C60-A23C-F57E7BDD2C3E}" srcOrd="0" destOrd="0" presId="urn:microsoft.com/office/officeart/2005/8/layout/process4"/>
    <dgm:cxn modelId="{78D05F55-7157-41E2-8DEA-E7BA4F495BFA}" srcId="{80A3C256-7215-4FFF-8D52-22547BDCF346}" destId="{4756E63A-D991-4993-B7CA-78984FAA35BD}" srcOrd="0" destOrd="0" parTransId="{D30B11C0-14BD-4F21-ABB7-CEEDEA9B536B}" sibTransId="{FCD7FB2B-0998-4AD8-B6DA-2BCB2465C882}"/>
    <dgm:cxn modelId="{769CC997-1171-4D15-AB21-33F3FBABD707}" type="presOf" srcId="{24C2064E-E88C-4020-8EBC-1EC765A5EA2B}" destId="{1AF6C045-97E0-4CCF-B2B2-0FC9C25FFC2A}" srcOrd="0" destOrd="0" presId="urn:microsoft.com/office/officeart/2005/8/layout/process4"/>
    <dgm:cxn modelId="{0CBB6840-2FF9-410D-AA22-B0222876D868}" type="presOf" srcId="{9BCEFB2D-D50A-41A7-863F-BE193DC2ACE2}" destId="{4534E7CF-5E41-403E-8E98-EB7E921B5F8A}" srcOrd="0" destOrd="0" presId="urn:microsoft.com/office/officeart/2005/8/layout/process4"/>
    <dgm:cxn modelId="{A321F8D5-2543-4250-97A7-A66D3084D3A2}" type="presOf" srcId="{9BCEFB2D-D50A-41A7-863F-BE193DC2ACE2}" destId="{C19678F6-32E9-407F-B7C2-CACC281D09CB}" srcOrd="1" destOrd="0" presId="urn:microsoft.com/office/officeart/2005/8/layout/process4"/>
    <dgm:cxn modelId="{6E417FFB-E73A-47CA-B7AA-A84799AFCE9D}" srcId="{980806E7-AC80-45A1-AA1A-E8B1FF10849F}" destId="{223F443D-E0CF-40F9-86D8-6C966C04A57A}" srcOrd="0" destOrd="0" parTransId="{347AD838-8681-479C-9668-EC1A50213A94}" sibTransId="{16773979-8207-49DD-85E9-FFD4F58C9D6C}"/>
    <dgm:cxn modelId="{68E99E02-A9C1-4D84-935B-AFA9D9A3C7B6}" srcId="{24C2064E-E88C-4020-8EBC-1EC765A5EA2B}" destId="{02C98BE0-D131-48C7-BD3F-34D3A17C3602}" srcOrd="2" destOrd="0" parTransId="{85C6D59D-50C1-46B4-976E-E7F3574C9F90}" sibTransId="{DB6BF125-8206-4523-BAE5-9826A3D2782D}"/>
    <dgm:cxn modelId="{5DEF6DC2-07D0-4B5E-A89B-9E4F86D0196C}" type="presOf" srcId="{980806E7-AC80-45A1-AA1A-E8B1FF10849F}" destId="{073715CA-E03C-4C93-93D0-51DA1EFA0CBB}" srcOrd="1" destOrd="0" presId="urn:microsoft.com/office/officeart/2005/8/layout/process4"/>
    <dgm:cxn modelId="{7C3B0F07-3B8F-48AF-9131-12CEA24D2501}" type="presOf" srcId="{80A3C256-7215-4FFF-8D52-22547BDCF346}" destId="{1BFD6557-42BB-493B-9792-2BC48DBFF5DB}" srcOrd="0" destOrd="0" presId="urn:microsoft.com/office/officeart/2005/8/layout/process4"/>
    <dgm:cxn modelId="{683E37B4-0A91-430B-AF25-4821FD26ACF2}" srcId="{24C2064E-E88C-4020-8EBC-1EC765A5EA2B}" destId="{9BCEFB2D-D50A-41A7-863F-BE193DC2ACE2}" srcOrd="1" destOrd="0" parTransId="{1C28D3CB-0F88-4F12-A715-AD9855AAD42B}" sibTransId="{C40FF058-26D9-42F9-9AF8-CDB1702F72A1}"/>
    <dgm:cxn modelId="{9384F607-E433-476D-AF5E-8673C35884ED}" type="presOf" srcId="{980806E7-AC80-45A1-AA1A-E8B1FF10849F}" destId="{258E4B4D-6385-4D9B-A793-CA3E2550ED9E}" srcOrd="0" destOrd="0" presId="urn:microsoft.com/office/officeart/2005/8/layout/process4"/>
    <dgm:cxn modelId="{B4D7070F-9BF5-4A79-AEA5-C690EDBB9A44}" type="presOf" srcId="{3C11A5EE-C37D-42F3-90CD-70EE61874D0F}" destId="{8BA1F2CB-300C-45F4-98FA-B9ABE741853E}" srcOrd="0" destOrd="0" presId="urn:microsoft.com/office/officeart/2005/8/layout/process4"/>
    <dgm:cxn modelId="{AF4A5BC3-F093-4AFB-B8AF-16DA464CFF70}" srcId="{24C2064E-E88C-4020-8EBC-1EC765A5EA2B}" destId="{3DDEC0BC-D774-4BD5-B2EA-0314BCC3ABC2}" srcOrd="3" destOrd="0" parTransId="{870F7EE2-C862-46BF-9DFE-127D09D1D534}" sibTransId="{1C573FC2-D4F4-43B1-A53A-6DDEE05808E0}"/>
    <dgm:cxn modelId="{7428D4B4-F563-429A-AF8A-2A5F1AB9CEC2}" type="presOf" srcId="{02C98BE0-D131-48C7-BD3F-34D3A17C3602}" destId="{C35CD210-5048-4B4B-8165-014648043AD3}" srcOrd="1" destOrd="0" presId="urn:microsoft.com/office/officeart/2005/8/layout/process4"/>
    <dgm:cxn modelId="{CEE20B88-DE02-4754-8924-2DFB8895AD6F}" srcId="{24C2064E-E88C-4020-8EBC-1EC765A5EA2B}" destId="{980806E7-AC80-45A1-AA1A-E8B1FF10849F}" srcOrd="4" destOrd="0" parTransId="{14785A5A-D013-4B74-BD96-EFE0003662F6}" sibTransId="{2EC89D7F-39B7-42F2-88C7-EBC2A710E1DB}"/>
    <dgm:cxn modelId="{D6A5CC26-D584-4E02-A8EC-7F4A1554321E}" type="presOf" srcId="{4756E63A-D991-4993-B7CA-78984FAA35BD}" destId="{C195A7D9-A6A2-419D-B7ED-2B534BD72A91}" srcOrd="0" destOrd="0" presId="urn:microsoft.com/office/officeart/2005/8/layout/process4"/>
    <dgm:cxn modelId="{85AF883E-EE7E-41AB-BE70-28C74C10301F}" srcId="{9BCEFB2D-D50A-41A7-863F-BE193DC2ACE2}" destId="{3C11A5EE-C37D-42F3-90CD-70EE61874D0F}" srcOrd="0" destOrd="0" parTransId="{2640CC8D-6794-43F0-8F50-F3801C3CDECB}" sibTransId="{6503F5D6-D9B1-4EDA-BE98-C5FE0B3137E1}"/>
    <dgm:cxn modelId="{673448EA-4B9B-4F51-A0B0-D5510DBE5DCE}" type="presOf" srcId="{223F443D-E0CF-40F9-86D8-6C966C04A57A}" destId="{8E6107EE-D201-4299-9D9E-EF3E2BF998A2}" srcOrd="0" destOrd="0" presId="urn:microsoft.com/office/officeart/2005/8/layout/process4"/>
    <dgm:cxn modelId="{FE43E88B-AE29-434B-B505-458012474140}" type="presOf" srcId="{1D303F89-D755-41F5-A940-E604E75DC135}" destId="{6C274AB0-25C7-4DA1-804D-0829C1A725C8}" srcOrd="0" destOrd="0" presId="urn:microsoft.com/office/officeart/2005/8/layout/process4"/>
    <dgm:cxn modelId="{5BEB00EC-4E05-4B8C-B547-B6B00A1CF56B}" type="presOf" srcId="{80A3C256-7215-4FFF-8D52-22547BDCF346}" destId="{E726899E-8964-401F-86E7-DC952F2BF89F}" srcOrd="1" destOrd="0" presId="urn:microsoft.com/office/officeart/2005/8/layout/process4"/>
    <dgm:cxn modelId="{02949F2D-C11D-4748-B24E-856B5FD743B6}" srcId="{24C2064E-E88C-4020-8EBC-1EC765A5EA2B}" destId="{80A3C256-7215-4FFF-8D52-22547BDCF346}" srcOrd="0" destOrd="0" parTransId="{E06B0850-5290-49CD-B40D-4725A368BEBE}" sibTransId="{17A3ECA6-8BF7-4611-AA1A-0C08BAF77F84}"/>
    <dgm:cxn modelId="{B89CF2B9-F5FF-496D-A847-66C0CF02169C}" srcId="{02C98BE0-D131-48C7-BD3F-34D3A17C3602}" destId="{1D303F89-D755-41F5-A940-E604E75DC135}" srcOrd="0" destOrd="0" parTransId="{BABD8048-D651-4344-99B0-C56D5AE1A101}" sibTransId="{C421CE5E-CAED-4D5C-BEBC-A68B3A398F07}"/>
    <dgm:cxn modelId="{CE5B9F63-2435-41D8-AE89-93B7596DBB15}" type="presOf" srcId="{3DDEC0BC-D774-4BD5-B2EA-0314BCC3ABC2}" destId="{F003D96D-3914-4CA8-BD51-56B22D2EF42F}" srcOrd="0" destOrd="0" presId="urn:microsoft.com/office/officeart/2005/8/layout/process4"/>
    <dgm:cxn modelId="{5F5E049B-643C-4502-80A5-B63DB950BFCF}" type="presParOf" srcId="{1AF6C045-97E0-4CCF-B2B2-0FC9C25FFC2A}" destId="{9DD02EA1-8250-47A3-A615-254E92828256}" srcOrd="0" destOrd="0" presId="urn:microsoft.com/office/officeart/2005/8/layout/process4"/>
    <dgm:cxn modelId="{040F3C8A-7115-48A2-8468-E84F4CD8A444}" type="presParOf" srcId="{9DD02EA1-8250-47A3-A615-254E92828256}" destId="{258E4B4D-6385-4D9B-A793-CA3E2550ED9E}" srcOrd="0" destOrd="0" presId="urn:microsoft.com/office/officeart/2005/8/layout/process4"/>
    <dgm:cxn modelId="{720B153A-C0D2-4875-9843-08AB5C4C24F5}" type="presParOf" srcId="{9DD02EA1-8250-47A3-A615-254E92828256}" destId="{073715CA-E03C-4C93-93D0-51DA1EFA0CBB}" srcOrd="1" destOrd="0" presId="urn:microsoft.com/office/officeart/2005/8/layout/process4"/>
    <dgm:cxn modelId="{7D58C9CB-E068-4FB6-9869-6886F260559C}" type="presParOf" srcId="{9DD02EA1-8250-47A3-A615-254E92828256}" destId="{96B8B6C4-7975-44DB-A501-4925FF092DA5}" srcOrd="2" destOrd="0" presId="urn:microsoft.com/office/officeart/2005/8/layout/process4"/>
    <dgm:cxn modelId="{C0D1A17A-BBD9-4B7A-A707-18CB1EE6D317}" type="presParOf" srcId="{96B8B6C4-7975-44DB-A501-4925FF092DA5}" destId="{8E6107EE-D201-4299-9D9E-EF3E2BF998A2}" srcOrd="0" destOrd="0" presId="urn:microsoft.com/office/officeart/2005/8/layout/process4"/>
    <dgm:cxn modelId="{68AAC040-4F64-4385-9ED7-DA5C231F4C2F}" type="presParOf" srcId="{1AF6C045-97E0-4CCF-B2B2-0FC9C25FFC2A}" destId="{2C338B9F-7457-44D5-92F9-B6B690CCB472}" srcOrd="1" destOrd="0" presId="urn:microsoft.com/office/officeart/2005/8/layout/process4"/>
    <dgm:cxn modelId="{DE16B81E-0CB8-4B2A-A10E-92276B694F20}" type="presParOf" srcId="{1AF6C045-97E0-4CCF-B2B2-0FC9C25FFC2A}" destId="{46D62F64-444B-4198-97F5-BE1462E26B81}" srcOrd="2" destOrd="0" presId="urn:microsoft.com/office/officeart/2005/8/layout/process4"/>
    <dgm:cxn modelId="{80F5950F-DA85-42F2-A02D-9B29567A64E8}" type="presParOf" srcId="{46D62F64-444B-4198-97F5-BE1462E26B81}" destId="{F003D96D-3914-4CA8-BD51-56B22D2EF42F}" srcOrd="0" destOrd="0" presId="urn:microsoft.com/office/officeart/2005/8/layout/process4"/>
    <dgm:cxn modelId="{02960F27-3EAF-4F4F-AC66-4F7C66339953}" type="presParOf" srcId="{46D62F64-444B-4198-97F5-BE1462E26B81}" destId="{7302E7D3-235A-4722-9618-4C5F26A80810}" srcOrd="1" destOrd="0" presId="urn:microsoft.com/office/officeart/2005/8/layout/process4"/>
    <dgm:cxn modelId="{9EE2094F-70F3-4142-8E9A-26F0DD34E021}" type="presParOf" srcId="{46D62F64-444B-4198-97F5-BE1462E26B81}" destId="{D18332FE-86BE-46CE-BA80-6B3F8A9CCC55}" srcOrd="2" destOrd="0" presId="urn:microsoft.com/office/officeart/2005/8/layout/process4"/>
    <dgm:cxn modelId="{BB909C20-F7DD-456A-9F41-8518874AB5FE}" type="presParOf" srcId="{D18332FE-86BE-46CE-BA80-6B3F8A9CCC55}" destId="{DD5C48D2-875C-4C60-A23C-F57E7BDD2C3E}" srcOrd="0" destOrd="0" presId="urn:microsoft.com/office/officeart/2005/8/layout/process4"/>
    <dgm:cxn modelId="{91E85038-C0A2-4342-BB92-BF366CBD835E}" type="presParOf" srcId="{1AF6C045-97E0-4CCF-B2B2-0FC9C25FFC2A}" destId="{B136F860-4B72-4CD7-BC3A-B5F5DCB0D610}" srcOrd="3" destOrd="0" presId="urn:microsoft.com/office/officeart/2005/8/layout/process4"/>
    <dgm:cxn modelId="{005E3F0E-27B1-4AAD-A137-68EB725EE7D1}" type="presParOf" srcId="{1AF6C045-97E0-4CCF-B2B2-0FC9C25FFC2A}" destId="{D8368C9F-0415-4281-85C4-B001DF888954}" srcOrd="4" destOrd="0" presId="urn:microsoft.com/office/officeart/2005/8/layout/process4"/>
    <dgm:cxn modelId="{DC3878B6-8008-408E-B527-628471B957C4}" type="presParOf" srcId="{D8368C9F-0415-4281-85C4-B001DF888954}" destId="{174680B7-445D-440C-84BC-8BDCF7F1478D}" srcOrd="0" destOrd="0" presId="urn:microsoft.com/office/officeart/2005/8/layout/process4"/>
    <dgm:cxn modelId="{D5B6CD3B-4DE8-44DE-9D3E-6FE4DA0B918A}" type="presParOf" srcId="{D8368C9F-0415-4281-85C4-B001DF888954}" destId="{C35CD210-5048-4B4B-8165-014648043AD3}" srcOrd="1" destOrd="0" presId="urn:microsoft.com/office/officeart/2005/8/layout/process4"/>
    <dgm:cxn modelId="{16A97C82-DFFA-4FAE-A302-D76C70DD1A29}" type="presParOf" srcId="{D8368C9F-0415-4281-85C4-B001DF888954}" destId="{6406A492-A437-4A5B-A0DA-7859E8187165}" srcOrd="2" destOrd="0" presId="urn:microsoft.com/office/officeart/2005/8/layout/process4"/>
    <dgm:cxn modelId="{7C69A7DF-B785-4BA0-8499-FE18BB2EEC2C}" type="presParOf" srcId="{6406A492-A437-4A5B-A0DA-7859E8187165}" destId="{6C274AB0-25C7-4DA1-804D-0829C1A725C8}" srcOrd="0" destOrd="0" presId="urn:microsoft.com/office/officeart/2005/8/layout/process4"/>
    <dgm:cxn modelId="{21621158-FBCB-4C86-BE4D-5BFD0DE2B102}" type="presParOf" srcId="{1AF6C045-97E0-4CCF-B2B2-0FC9C25FFC2A}" destId="{181CA92B-E882-4978-898E-3AE2079C622B}" srcOrd="5" destOrd="0" presId="urn:microsoft.com/office/officeart/2005/8/layout/process4"/>
    <dgm:cxn modelId="{E2F8025C-7892-41C1-A29F-10A606EB6F81}" type="presParOf" srcId="{1AF6C045-97E0-4CCF-B2B2-0FC9C25FFC2A}" destId="{2960AFDD-705D-462E-92DA-ADECF50568AB}" srcOrd="6" destOrd="0" presId="urn:microsoft.com/office/officeart/2005/8/layout/process4"/>
    <dgm:cxn modelId="{65E6A451-7B67-4AE9-8D49-068F3A847929}" type="presParOf" srcId="{2960AFDD-705D-462E-92DA-ADECF50568AB}" destId="{4534E7CF-5E41-403E-8E98-EB7E921B5F8A}" srcOrd="0" destOrd="0" presId="urn:microsoft.com/office/officeart/2005/8/layout/process4"/>
    <dgm:cxn modelId="{63336B5D-C2C7-40C3-8174-AAE000E791D5}" type="presParOf" srcId="{2960AFDD-705D-462E-92DA-ADECF50568AB}" destId="{C19678F6-32E9-407F-B7C2-CACC281D09CB}" srcOrd="1" destOrd="0" presId="urn:microsoft.com/office/officeart/2005/8/layout/process4"/>
    <dgm:cxn modelId="{55E20203-A04C-42B8-A0D7-05BEE115F18E}" type="presParOf" srcId="{2960AFDD-705D-462E-92DA-ADECF50568AB}" destId="{5E258312-9F3F-4174-AE2E-BD4EE4419FF9}" srcOrd="2" destOrd="0" presId="urn:microsoft.com/office/officeart/2005/8/layout/process4"/>
    <dgm:cxn modelId="{37CF5EB8-2AB4-40A6-8CF1-13444BBD3397}" type="presParOf" srcId="{5E258312-9F3F-4174-AE2E-BD4EE4419FF9}" destId="{8BA1F2CB-300C-45F4-98FA-B9ABE741853E}" srcOrd="0" destOrd="0" presId="urn:microsoft.com/office/officeart/2005/8/layout/process4"/>
    <dgm:cxn modelId="{F540E4B8-4324-4BAE-B9A9-A264B03EBB95}" type="presParOf" srcId="{1AF6C045-97E0-4CCF-B2B2-0FC9C25FFC2A}" destId="{60B2AE38-92B8-41B3-9692-6F11127DC890}" srcOrd="7" destOrd="0" presId="urn:microsoft.com/office/officeart/2005/8/layout/process4"/>
    <dgm:cxn modelId="{66CE18DE-AC83-4F19-A30B-8202752C4773}" type="presParOf" srcId="{1AF6C045-97E0-4CCF-B2B2-0FC9C25FFC2A}" destId="{52621636-F888-4653-BDF0-1AD1CB03C3A2}" srcOrd="8" destOrd="0" presId="urn:microsoft.com/office/officeart/2005/8/layout/process4"/>
    <dgm:cxn modelId="{1F528DC5-947D-42A1-AFAD-2E551A18DF01}" type="presParOf" srcId="{52621636-F888-4653-BDF0-1AD1CB03C3A2}" destId="{1BFD6557-42BB-493B-9792-2BC48DBFF5DB}" srcOrd="0" destOrd="0" presId="urn:microsoft.com/office/officeart/2005/8/layout/process4"/>
    <dgm:cxn modelId="{0019A69B-D409-4135-BD98-0B66124FAC01}" type="presParOf" srcId="{52621636-F888-4653-BDF0-1AD1CB03C3A2}" destId="{E726899E-8964-401F-86E7-DC952F2BF89F}" srcOrd="1" destOrd="0" presId="urn:microsoft.com/office/officeart/2005/8/layout/process4"/>
    <dgm:cxn modelId="{24F4E1B7-8702-4BA6-A1BC-9B4F796A4E1F}" type="presParOf" srcId="{52621636-F888-4653-BDF0-1AD1CB03C3A2}" destId="{F7470A01-1918-41A4-B847-634B089E3584}" srcOrd="2" destOrd="0" presId="urn:microsoft.com/office/officeart/2005/8/layout/process4"/>
    <dgm:cxn modelId="{8E7F55C7-645C-4EC7-9A0B-4D8C571134FA}" type="presParOf" srcId="{F7470A01-1918-41A4-B847-634B089E3584}" destId="{C195A7D9-A6A2-419D-B7ED-2B534BD72A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782161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782161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715CA-E03C-4C93-93D0-51DA1EFA0CBB}">
      <dsp:nvSpPr>
        <dsp:cNvPr id="0" name=""/>
        <dsp:cNvSpPr/>
      </dsp:nvSpPr>
      <dsp:spPr>
        <a:xfrm>
          <a:off x="0" y="4809056"/>
          <a:ext cx="7886700" cy="7889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4809056"/>
        <a:ext cx="7886700" cy="426041"/>
      </dsp:txXfrm>
    </dsp:sp>
    <dsp:sp modelId="{8E6107EE-D201-4299-9D9E-EF3E2BF998A2}">
      <dsp:nvSpPr>
        <dsp:cNvPr id="0" name=""/>
        <dsp:cNvSpPr/>
      </dsp:nvSpPr>
      <dsp:spPr>
        <a:xfrm>
          <a:off x="0" y="5219319"/>
          <a:ext cx="7886700" cy="362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5219319"/>
        <a:ext cx="7886700" cy="362924"/>
      </dsp:txXfrm>
    </dsp:sp>
    <dsp:sp modelId="{7302E7D3-235A-4722-9618-4C5F26A80810}">
      <dsp:nvSpPr>
        <dsp:cNvPr id="0" name=""/>
        <dsp:cNvSpPr/>
      </dsp:nvSpPr>
      <dsp:spPr>
        <a:xfrm rot="10800000">
          <a:off x="0" y="3607462"/>
          <a:ext cx="7886700" cy="1213429"/>
        </a:xfrm>
        <a:prstGeom prst="upArrowCallout">
          <a:avLst/>
        </a:prstGeom>
        <a:solidFill>
          <a:schemeClr val="accent1">
            <a:shade val="80000"/>
            <a:hueOff val="-113536"/>
            <a:satOff val="-11203"/>
            <a:lumOff val="8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/>
        </a:p>
      </dsp:txBody>
      <dsp:txXfrm>
        <a:off x="0" y="3607462"/>
        <a:ext cx="7886700" cy="425913"/>
      </dsp:txXfrm>
    </dsp:sp>
    <dsp:sp modelId="{DD5C48D2-875C-4C60-A23C-F57E7BDD2C3E}">
      <dsp:nvSpPr>
        <dsp:cNvPr id="0" name=""/>
        <dsp:cNvSpPr/>
      </dsp:nvSpPr>
      <dsp:spPr>
        <a:xfrm>
          <a:off x="0" y="403337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4033375"/>
        <a:ext cx="7886700" cy="362815"/>
      </dsp:txXfrm>
    </dsp:sp>
    <dsp:sp modelId="{C35CD210-5048-4B4B-8165-014648043AD3}">
      <dsp:nvSpPr>
        <dsp:cNvPr id="0" name=""/>
        <dsp:cNvSpPr/>
      </dsp:nvSpPr>
      <dsp:spPr>
        <a:xfrm rot="10800000">
          <a:off x="0" y="2405867"/>
          <a:ext cx="7886700" cy="1213429"/>
        </a:xfrm>
        <a:prstGeom prst="upArrowCallout">
          <a:avLst/>
        </a:prstGeom>
        <a:solidFill>
          <a:schemeClr val="accent1">
            <a:shade val="80000"/>
            <a:hueOff val="-227073"/>
            <a:satOff val="-22407"/>
            <a:lumOff val="17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3^ UDA</a:t>
          </a:r>
          <a:endParaRPr lang="it-IT" sz="2400" b="1" kern="1200" dirty="0"/>
        </a:p>
      </dsp:txBody>
      <dsp:txXfrm>
        <a:off x="0" y="2405867"/>
        <a:ext cx="7886700" cy="425913"/>
      </dsp:txXfrm>
    </dsp:sp>
    <dsp:sp modelId="{6C274AB0-25C7-4DA1-804D-0829C1A725C8}">
      <dsp:nvSpPr>
        <dsp:cNvPr id="0" name=""/>
        <dsp:cNvSpPr/>
      </dsp:nvSpPr>
      <dsp:spPr>
        <a:xfrm>
          <a:off x="0" y="2831780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2831780"/>
        <a:ext cx="7886700" cy="362815"/>
      </dsp:txXfrm>
    </dsp:sp>
    <dsp:sp modelId="{C19678F6-32E9-407F-B7C2-CACC281D09CB}">
      <dsp:nvSpPr>
        <dsp:cNvPr id="0" name=""/>
        <dsp:cNvSpPr/>
      </dsp:nvSpPr>
      <dsp:spPr>
        <a:xfrm rot="10800000">
          <a:off x="0" y="1204272"/>
          <a:ext cx="7886700" cy="1213429"/>
        </a:xfrm>
        <a:prstGeom prst="upArrowCallout">
          <a:avLst/>
        </a:prstGeom>
        <a:solidFill>
          <a:schemeClr val="accent1">
            <a:shade val="80000"/>
            <a:hueOff val="-340609"/>
            <a:satOff val="-33610"/>
            <a:lumOff val="26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2^ UDA</a:t>
          </a:r>
          <a:endParaRPr lang="it-IT" sz="2400" b="1" kern="1200" dirty="0"/>
        </a:p>
      </dsp:txBody>
      <dsp:txXfrm>
        <a:off x="0" y="1204272"/>
        <a:ext cx="7886700" cy="425913"/>
      </dsp:txXfrm>
    </dsp:sp>
    <dsp:sp modelId="{8BA1F2CB-300C-45F4-98FA-B9ABE741853E}">
      <dsp:nvSpPr>
        <dsp:cNvPr id="0" name=""/>
        <dsp:cNvSpPr/>
      </dsp:nvSpPr>
      <dsp:spPr>
        <a:xfrm>
          <a:off x="0" y="1630185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…..</a:t>
          </a:r>
          <a:endParaRPr lang="it-IT" sz="2100" kern="1200" dirty="0"/>
        </a:p>
      </dsp:txBody>
      <dsp:txXfrm>
        <a:off x="0" y="1630185"/>
        <a:ext cx="7886700" cy="362815"/>
      </dsp:txXfrm>
    </dsp:sp>
    <dsp:sp modelId="{E726899E-8964-401F-86E7-DC952F2BF89F}">
      <dsp:nvSpPr>
        <dsp:cNvPr id="0" name=""/>
        <dsp:cNvSpPr/>
      </dsp:nvSpPr>
      <dsp:spPr>
        <a:xfrm rot="10800000">
          <a:off x="0" y="2677"/>
          <a:ext cx="7886700" cy="1213429"/>
        </a:xfrm>
        <a:prstGeom prst="upArrowCallout">
          <a:avLst/>
        </a:prstGeom>
        <a:solidFill>
          <a:schemeClr val="accent1">
            <a:shade val="80000"/>
            <a:hueOff val="-454146"/>
            <a:satOff val="-44813"/>
            <a:lumOff val="34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Nome 1^ UDA</a:t>
          </a:r>
          <a:endParaRPr lang="it-IT" sz="2400" b="1" kern="1200" dirty="0"/>
        </a:p>
      </dsp:txBody>
      <dsp:txXfrm>
        <a:off x="0" y="2677"/>
        <a:ext cx="7886700" cy="425913"/>
      </dsp:txXfrm>
    </dsp:sp>
    <dsp:sp modelId="{C195A7D9-A6A2-419D-B7ED-2B534BD72A91}">
      <dsp:nvSpPr>
        <dsp:cNvPr id="0" name=""/>
        <dsp:cNvSpPr/>
      </dsp:nvSpPr>
      <dsp:spPr>
        <a:xfrm>
          <a:off x="0" y="428591"/>
          <a:ext cx="7886700" cy="36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Periodo  sett. – </a:t>
          </a:r>
          <a:r>
            <a:rPr lang="it-IT" sz="2100" kern="1200" dirty="0" err="1" smtClean="0"/>
            <a:t>dic.</a:t>
          </a:r>
          <a:endParaRPr lang="it-IT" sz="2100" kern="1200" dirty="0"/>
        </a:p>
      </dsp:txBody>
      <dsp:txXfrm>
        <a:off x="0" y="428591"/>
        <a:ext cx="7886700" cy="362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549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094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526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6343"/>
            <a:ext cx="7886700" cy="4697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5374"/>
            <a:ext cx="7886700" cy="560097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24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4510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4867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6771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00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5386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019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1995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D1CA-46F5-46B7-B5A6-C6C024459AD5}" type="datetimeFigureOut">
              <a:rPr lang="it-IT" smtClean="0"/>
              <a:pPr/>
              <a:t>06/12/2015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D9C8-002E-4E8E-AEAF-53D8C33719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835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2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slide" Target="slide2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2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slide" Target="slide2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slide" Target="slide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slide" Target="slide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6.xml"/><Relationship Id="rId3" Type="http://schemas.openxmlformats.org/officeDocument/2006/relationships/slide" Target="slide14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5.xml"/><Relationship Id="rId10" Type="http://schemas.openxmlformats.org/officeDocument/2006/relationships/slide" Target="slide17.xml"/><Relationship Id="rId4" Type="http://schemas.openxmlformats.org/officeDocument/2006/relationships/slide" Target="slide7.xml"/><Relationship Id="rId9" Type="http://schemas.openxmlformats.org/officeDocument/2006/relationships/slide" Target="slide15.xml"/><Relationship Id="rId1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864223"/>
          </a:xfrm>
        </p:spPr>
        <p:txBody>
          <a:bodyPr>
            <a:normAutofit/>
          </a:bodyPr>
          <a:lstStyle/>
          <a:p>
            <a:r>
              <a:rPr lang="it-IT" dirty="0" smtClean="0"/>
              <a:t>Curricolo </a:t>
            </a:r>
            <a:br>
              <a:rPr lang="it-IT" dirty="0" smtClean="0"/>
            </a:b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classe ……</a:t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800" i="1" dirty="0" smtClean="0"/>
              <a:t>Scuola Primaria 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81635" y="5417391"/>
            <a:ext cx="6858000" cy="1655762"/>
          </a:xfrm>
        </p:spPr>
        <p:txBody>
          <a:bodyPr/>
          <a:lstStyle/>
          <a:p>
            <a:r>
              <a:rPr lang="it-IT" dirty="0" smtClean="0"/>
              <a:t>A.S. 2015-2016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235394"/>
            <a:ext cx="7189166" cy="148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33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Scienze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Storia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Geografia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Religione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Inglese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Immagine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Musica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Motoria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Motoria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5203" y="163420"/>
            <a:ext cx="7886700" cy="36101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Orario settimanale  IV …</a:t>
            </a:r>
            <a:endParaRPr lang="it-IT" dirty="0"/>
          </a:p>
        </p:txBody>
      </p:sp>
      <p:graphicFrame>
        <p:nvGraphicFramePr>
          <p:cNvPr id="6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217970"/>
              </p:ext>
            </p:extLst>
          </p:nvPr>
        </p:nvGraphicFramePr>
        <p:xfrm>
          <a:off x="403411" y="876675"/>
          <a:ext cx="8310282" cy="5205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47"/>
                <a:gridCol w="1385047"/>
                <a:gridCol w="1385047"/>
                <a:gridCol w="1385047"/>
                <a:gridCol w="1385047"/>
                <a:gridCol w="1385047"/>
              </a:tblGrid>
              <a:tr h="481479">
                <a:tc>
                  <a:txBody>
                    <a:bodyPr/>
                    <a:lstStyle/>
                    <a:p>
                      <a:pPr algn="ctr"/>
                      <a:endParaRPr lang="it-IT" sz="1400" b="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Lunedì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Martedì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Mercoledì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Giovedì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Venerdì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Matematica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action="ppaction://hlinksldjump"/>
                        </a:rPr>
                        <a:t>inglese </a:t>
                      </a:r>
                    </a:p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action="ppaction://hlinksldjump"/>
                        </a:rPr>
                        <a:t>tecnica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matematica 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matematica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4" action="ppaction://hlinksldjump"/>
                        </a:rPr>
                        <a:t>italiano</a:t>
                      </a:r>
                    </a:p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4" action="ppaction://hlinksldjump"/>
                        </a:rPr>
                        <a:t>Percorso </a:t>
                      </a:r>
                      <a:r>
                        <a:rPr lang="it-IT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4" action="ppaction://hlinksldjump"/>
                        </a:rPr>
                        <a:t>Cott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Matematica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Inglese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Prog</a:t>
                      </a:r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 </a:t>
                      </a:r>
                      <a:r>
                        <a:rPr lang="it-IT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………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matematica 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matematica 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Italiano 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Matematica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Laboratorio</a:t>
                      </a:r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italiano </a:t>
                      </a:r>
                    </a:p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tecnica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action="ppaction://hlinksldjump"/>
                        </a:rPr>
                        <a:t>inglese </a:t>
                      </a:r>
                    </a:p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action="ppaction://hlinksldjump"/>
                        </a:rPr>
                        <a:t>tecnica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matematica 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Italiano 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Matematica  </a:t>
                      </a:r>
                      <a:r>
                        <a:rPr lang="it-IT" sz="16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prog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 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................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italiano </a:t>
                      </a:r>
                      <a:r>
                        <a:rPr lang="it-IT" sz="16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prog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 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................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7" action="ppaction://hlinksldjump"/>
                        </a:rPr>
                        <a:t>matematica laboratorio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8" action="ppaction://hlinksldjump"/>
                        </a:rPr>
                        <a:t>religione</a:t>
                      </a:r>
                      <a:b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8" action="ppaction://hlinksldjump"/>
                        </a:rPr>
                      </a:br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8" action="ppaction://hlinksldjump"/>
                        </a:rPr>
                        <a:t>tecnica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Matematica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tecnica</a:t>
                      </a:r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arte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italiano </a:t>
                      </a:r>
                      <a:r>
                        <a:rPr lang="it-IT" sz="16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prog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 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................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italiano </a:t>
                      </a:r>
                    </a:p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tecnica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religione</a:t>
                      </a:r>
                      <a:b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</a:br>
                      <a:r>
                        <a:rPr lang="it-IT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prog</a:t>
                      </a:r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 </a:t>
                      </a:r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................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Motoria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 tecnica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5558">
                <a:tc gridSpan="6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MENSA E DOPOMENSA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282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scienze tecnica</a:t>
                      </a:r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Storia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tecnica</a:t>
                      </a:r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italiano </a:t>
                      </a:r>
                    </a:p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tecnica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13" action="ppaction://hlinksldjump"/>
                        </a:rPr>
                        <a:t>Musica</a:t>
                      </a:r>
                    </a:p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13" action="ppaction://hlinksldjump"/>
                        </a:rPr>
                        <a:t>tecnica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geografia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tecnica</a:t>
                      </a:r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282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lang="it-I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Scienze</a:t>
                      </a: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 </a:t>
                      </a:r>
                      <a:r>
                        <a:rPr lang="it-IT" sz="16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prog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 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................</a:t>
                      </a:r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Storia</a:t>
                      </a:r>
                    </a:p>
                    <a:p>
                      <a:pPr algn="ctr" fontAlgn="b"/>
                      <a:r>
                        <a:rPr lang="it-IT" sz="16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prog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  <a:hlinkClick r:id="rId5" action="ppaction://hlinksldjump"/>
                      </a:endParaRP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................</a:t>
                      </a:r>
                      <a:endParaRPr lang="it-IT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italiano </a:t>
                      </a:r>
                    </a:p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tecnica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15" action="ppaction://hlinksldjump"/>
                        </a:rPr>
                        <a:t>italiano laboratorio lettura</a:t>
                      </a:r>
                      <a:endParaRPr lang="it-IT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geografia</a:t>
                      </a:r>
                    </a:p>
                    <a:p>
                      <a:pPr algn="ctr" fontAlgn="b"/>
                      <a:r>
                        <a:rPr lang="it-IT" sz="16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prog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 </a:t>
                      </a:r>
                      <a:r>
                        <a:rPr lang="it-IT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................</a:t>
                      </a:r>
                      <a:endParaRPr lang="it-IT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37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sellaDiTesto 18"/>
          <p:cNvSpPr txBox="1"/>
          <p:nvPr/>
        </p:nvSpPr>
        <p:spPr>
          <a:xfrm>
            <a:off x="2985247" y="2218764"/>
            <a:ext cx="3200400" cy="1989713"/>
          </a:xfrm>
          <a:prstGeom prst="flowChartPunchedTap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Titolo progetto</a:t>
            </a:r>
            <a:endParaRPr lang="it-IT" sz="2400" dirty="0" smtClean="0"/>
          </a:p>
          <a:p>
            <a:pPr algn="ctr"/>
            <a:r>
              <a:rPr lang="it-IT" sz="2400" dirty="0" smtClean="0"/>
              <a:t>mappa UDA trasversale (CIVES)</a:t>
            </a:r>
            <a:endParaRPr lang="it-IT" sz="24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6521823" y="645457"/>
            <a:ext cx="1506070" cy="871359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Inglese</a:t>
            </a:r>
          </a:p>
          <a:p>
            <a:r>
              <a:rPr lang="it-IT" dirty="0" err="1" smtClean="0"/>
              <a:t>……………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7019364" y="2138080"/>
            <a:ext cx="1506070" cy="871359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scienze</a:t>
            </a:r>
          </a:p>
          <a:p>
            <a:r>
              <a:rPr lang="it-IT" dirty="0" err="1" smtClean="0"/>
              <a:t>……………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805517" y="282386"/>
            <a:ext cx="1613647" cy="865108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Religione</a:t>
            </a:r>
          </a:p>
          <a:p>
            <a:r>
              <a:rPr lang="it-IT" dirty="0" err="1" smtClean="0"/>
              <a:t>………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6817659" y="3724833"/>
            <a:ext cx="1506070" cy="871359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musica</a:t>
            </a:r>
          </a:p>
          <a:p>
            <a:r>
              <a:rPr lang="it-IT" dirty="0" err="1" smtClean="0"/>
              <a:t>……………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486400" y="5029198"/>
            <a:ext cx="1506070" cy="871359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motoria</a:t>
            </a:r>
          </a:p>
          <a:p>
            <a:r>
              <a:rPr lang="it-IT" dirty="0" err="1" smtClean="0"/>
              <a:t>……………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012141" y="4988857"/>
            <a:ext cx="1506070" cy="871359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immagine</a:t>
            </a:r>
          </a:p>
          <a:p>
            <a:r>
              <a:rPr lang="it-IT" dirty="0" err="1" smtClean="0"/>
              <a:t>……………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739588" y="4612339"/>
            <a:ext cx="1506070" cy="871359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geografia</a:t>
            </a:r>
          </a:p>
          <a:p>
            <a:r>
              <a:rPr lang="it-IT" dirty="0" err="1" smtClean="0"/>
              <a:t>……………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389964" y="3012139"/>
            <a:ext cx="1506070" cy="871359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storia</a:t>
            </a:r>
          </a:p>
          <a:p>
            <a:r>
              <a:rPr lang="it-IT" dirty="0" err="1" smtClean="0"/>
              <a:t>……………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430305" y="1559857"/>
            <a:ext cx="1842248" cy="846356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matematica</a:t>
            </a:r>
          </a:p>
          <a:p>
            <a:r>
              <a:rPr lang="it-IT" dirty="0" err="1" smtClean="0"/>
              <a:t>……………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1062317" y="389963"/>
            <a:ext cx="1613647" cy="865108"/>
          </a:xfrm>
          <a:prstGeom prst="hexagon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italiano</a:t>
            </a:r>
          </a:p>
          <a:p>
            <a:r>
              <a:rPr lang="it-IT" dirty="0" err="1" smtClean="0"/>
              <a:t>………</a:t>
            </a:r>
            <a:endParaRPr lang="it-IT" dirty="0"/>
          </a:p>
        </p:txBody>
      </p:sp>
      <p:sp>
        <p:nvSpPr>
          <p:cNvPr id="40" name="Ritorno 39">
            <a:hlinkClick r:id="rId2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129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5544" y="199222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UDA trasversale</a:t>
            </a:r>
            <a:br>
              <a:rPr lang="it-IT" dirty="0" smtClean="0"/>
            </a:br>
            <a:r>
              <a:rPr lang="it-IT" dirty="0" smtClean="0"/>
              <a:t>“</a:t>
            </a:r>
            <a:r>
              <a:rPr lang="it-IT" dirty="0" err="1" smtClean="0"/>
              <a:t>…………………</a:t>
            </a:r>
            <a:r>
              <a:rPr lang="it-IT" dirty="0" smtClean="0"/>
              <a:t>..”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i="1" dirty="0" smtClean="0"/>
              <a:t>allegata in word</a:t>
            </a:r>
            <a:endParaRPr lang="it-IT" i="1" dirty="0"/>
          </a:p>
        </p:txBody>
      </p:sp>
      <p:sp>
        <p:nvSpPr>
          <p:cNvPr id="3" name="Ritorno 2">
            <a:hlinkClick r:id="rId2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1756" y="235529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Uda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laboratorio lettura</a:t>
            </a:r>
            <a:br>
              <a:rPr lang="it-IT" dirty="0" smtClean="0"/>
            </a:br>
            <a:r>
              <a:rPr lang="it-IT" i="1" dirty="0" smtClean="0"/>
              <a:t> allegata in word</a:t>
            </a:r>
            <a:endParaRPr lang="it-IT" dirty="0"/>
          </a:p>
        </p:txBody>
      </p:sp>
      <p:sp>
        <p:nvSpPr>
          <p:cNvPr id="3" name="Ritorno 2">
            <a:hlinkClick r:id="rId2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521" y="2516655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UDA </a:t>
            </a:r>
            <a:br>
              <a:rPr lang="it-IT" dirty="0" smtClean="0"/>
            </a:br>
            <a:r>
              <a:rPr lang="it-IT" dirty="0" smtClean="0"/>
              <a:t>laboratorio di matematica</a:t>
            </a:r>
            <a:br>
              <a:rPr lang="it-IT" dirty="0" smtClean="0"/>
            </a:br>
            <a:r>
              <a:rPr lang="it-IT" i="1" dirty="0" smtClean="0"/>
              <a:t> allegata in word</a:t>
            </a:r>
            <a:endParaRPr lang="it-IT" dirty="0"/>
          </a:p>
        </p:txBody>
      </p:sp>
      <p:sp>
        <p:nvSpPr>
          <p:cNvPr id="3" name="Ritorno 2">
            <a:hlinkClick r:id="rId2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219392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Progetto 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COTT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i="1" dirty="0" smtClean="0"/>
              <a:t> allegato in word</a:t>
            </a:r>
            <a:endParaRPr lang="it-IT" dirty="0"/>
          </a:p>
        </p:txBody>
      </p:sp>
      <p:sp>
        <p:nvSpPr>
          <p:cNvPr id="3" name="Ritorno 2">
            <a:hlinkClick r:id="rId2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Italiano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torno 5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Matematica </a:t>
            </a:r>
            <a:r>
              <a:rPr lang="it-IT" sz="2800" dirty="0" err="1" smtClean="0"/>
              <a:t>progr</a:t>
            </a:r>
            <a:r>
              <a:rPr lang="it-IT" sz="2800" dirty="0" smtClean="0"/>
              <a:t>. tecnica  </a:t>
            </a:r>
            <a:r>
              <a:rPr lang="it-IT" sz="2800" dirty="0" err="1" smtClean="0"/>
              <a:t>ins…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424326"/>
              </p:ext>
            </p:extLst>
          </p:nvPr>
        </p:nvGraphicFramePr>
        <p:xfrm>
          <a:off x="628650" y="755650"/>
          <a:ext cx="78867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torno 3">
            <a:hlinkClick r:id="rId7" action="ppaction://hlinksldjump" highlightClick="1"/>
          </p:cNvPr>
          <p:cNvSpPr/>
          <p:nvPr/>
        </p:nvSpPr>
        <p:spPr>
          <a:xfrm>
            <a:off x="8162365" y="6118412"/>
            <a:ext cx="981635" cy="7395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1880</TotalTime>
  <Words>443</Words>
  <Application>Microsoft Office PowerPoint</Application>
  <PresentationFormat>Presentazione su schermo (4:3)</PresentationFormat>
  <Paragraphs>182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Office Theme</vt:lpstr>
      <vt:lpstr>Curricolo  classe …… Scuola Primaria </vt:lpstr>
      <vt:lpstr>Orario settimanale  IV …</vt:lpstr>
      <vt:lpstr>Diapositiva 3</vt:lpstr>
      <vt:lpstr>UDA trasversale “…………………..”  allegata in word</vt:lpstr>
      <vt:lpstr>Uda  laboratorio lettura  allegata in word</vt:lpstr>
      <vt:lpstr>UDA  laboratorio di matematica  allegata in word</vt:lpstr>
      <vt:lpstr>Progetto   COTT  allegato in word</vt:lpstr>
      <vt:lpstr>Italiano progr. tecnica  ins…</vt:lpstr>
      <vt:lpstr>Matematica progr. tecnica  ins…</vt:lpstr>
      <vt:lpstr>Scienze progr. tecnica  ins…</vt:lpstr>
      <vt:lpstr>Storia progr. tecnica  ins…</vt:lpstr>
      <vt:lpstr>Geografia progr. tecnica  ins…</vt:lpstr>
      <vt:lpstr>Religione progr. tecnica  ins…</vt:lpstr>
      <vt:lpstr>Inglese progr. tecnica  ins…</vt:lpstr>
      <vt:lpstr>Immagine progr. tecnica  ins…</vt:lpstr>
      <vt:lpstr>Musica progr. tecnica  ins…</vt:lpstr>
      <vt:lpstr>Motoria progr. tecnica  ins…</vt:lpstr>
      <vt:lpstr>Motoria progr. tecnica  ins…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 IIIA</dc:title>
  <dc:creator>Maria Rosaria Monteduro</dc:creator>
  <cp:lastModifiedBy>Maria Rosaria </cp:lastModifiedBy>
  <cp:revision>31</cp:revision>
  <dcterms:created xsi:type="dcterms:W3CDTF">2015-11-18T09:45:03Z</dcterms:created>
  <dcterms:modified xsi:type="dcterms:W3CDTF">2015-12-06T18:53:55Z</dcterms:modified>
</cp:coreProperties>
</file>